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01" r:id="rId1"/>
  </p:sldMasterIdLst>
  <p:notesMasterIdLst>
    <p:notesMasterId r:id="rId20"/>
  </p:notesMasterIdLst>
  <p:handoutMasterIdLst>
    <p:handoutMasterId r:id="rId21"/>
  </p:handoutMasterIdLst>
  <p:sldIdLst>
    <p:sldId id="865" r:id="rId2"/>
    <p:sldId id="888" r:id="rId3"/>
    <p:sldId id="890" r:id="rId4"/>
    <p:sldId id="889" r:id="rId5"/>
    <p:sldId id="887" r:id="rId6"/>
    <p:sldId id="891" r:id="rId7"/>
    <p:sldId id="894" r:id="rId8"/>
    <p:sldId id="879" r:id="rId9"/>
    <p:sldId id="892" r:id="rId10"/>
    <p:sldId id="895" r:id="rId11"/>
    <p:sldId id="875" r:id="rId12"/>
    <p:sldId id="902" r:id="rId13"/>
    <p:sldId id="898" r:id="rId14"/>
    <p:sldId id="893" r:id="rId15"/>
    <p:sldId id="899" r:id="rId16"/>
    <p:sldId id="900" r:id="rId17"/>
    <p:sldId id="901" r:id="rId18"/>
    <p:sldId id="829" r:id="rId19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612">
          <p15:clr>
            <a:srgbClr val="A4A3A4"/>
          </p15:clr>
        </p15:guide>
        <p15:guide id="4" pos="26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dka ." initials="S.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11C"/>
    <a:srgbClr val="07060F"/>
    <a:srgbClr val="05050F"/>
    <a:srgbClr val="1C1E46"/>
    <a:srgbClr val="04062C"/>
    <a:srgbClr val="03062D"/>
    <a:srgbClr val="05093E"/>
    <a:srgbClr val="020312"/>
    <a:srgbClr val="0B0F49"/>
    <a:srgbClr val="F4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 autoAdjust="0"/>
    <p:restoredTop sz="94529" autoAdjust="0"/>
  </p:normalViewPr>
  <p:slideViewPr>
    <p:cSldViewPr>
      <p:cViewPr varScale="1">
        <p:scale>
          <a:sx n="103" d="100"/>
          <a:sy n="103" d="100"/>
        </p:scale>
        <p:origin x="1576" y="176"/>
      </p:cViewPr>
      <p:guideLst>
        <p:guide orient="horz" pos="2160"/>
        <p:guide pos="2880"/>
        <p:guide orient="horz" pos="3612"/>
        <p:guide pos="26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2" d="100"/>
        <a:sy n="112" d="100"/>
      </p:scale>
      <p:origin x="0" y="0"/>
    </p:cViewPr>
  </p:sorterViewPr>
  <p:notesViewPr>
    <p:cSldViewPr>
      <p:cViewPr varScale="1">
        <p:scale>
          <a:sx n="123" d="100"/>
          <a:sy n="123" d="100"/>
        </p:scale>
        <p:origin x="1624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DC5E22-21F0-C345-B9B0-0016DE80D9ED}" type="doc">
      <dgm:prSet loTypeId="urn:microsoft.com/office/officeart/2005/8/layout/hProcess10" loCatId="process" qsTypeId="urn:microsoft.com/office/officeart/2005/8/quickstyle/3D6" qsCatId="3D" csTypeId="urn:microsoft.com/office/officeart/2005/8/colors/accent1_4" csCatId="accent1" phldr="1"/>
      <dgm:spPr/>
      <dgm:t>
        <a:bodyPr/>
        <a:lstStyle/>
        <a:p>
          <a:endParaRPr lang="es-ES_tradnl"/>
        </a:p>
      </dgm:t>
    </dgm:pt>
    <dgm:pt modelId="{E1A15099-8C4D-7C44-BB29-98C70D33263E}">
      <dgm:prSet phldrT="[Texto]"/>
      <dgm:spPr>
        <a:solidFill>
          <a:srgbClr val="5C9BD2"/>
        </a:solidFill>
      </dgm:spPr>
      <dgm:t>
        <a:bodyPr/>
        <a:lstStyle/>
        <a:p>
          <a:r>
            <a:rPr lang="es-ES_tradnl"/>
            <a:t>1</a:t>
          </a:r>
        </a:p>
      </dgm:t>
    </dgm:pt>
    <dgm:pt modelId="{4A45386A-51A5-584C-B9AF-FF365096F400}" type="parTrans" cxnId="{DFD2DD18-7C42-1F4A-9C6B-DFF0FB763703}">
      <dgm:prSet/>
      <dgm:spPr/>
      <dgm:t>
        <a:bodyPr/>
        <a:lstStyle/>
        <a:p>
          <a:endParaRPr lang="es-ES_tradnl"/>
        </a:p>
      </dgm:t>
    </dgm:pt>
    <dgm:pt modelId="{A5C5FBB4-7576-E744-BE48-A779CE50AB2F}" type="sibTrans" cxnId="{DFD2DD18-7C42-1F4A-9C6B-DFF0FB763703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AFFD48C4-3227-A447-BEAD-BE7E7B8C0F4E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2</a:t>
          </a:r>
        </a:p>
      </dgm:t>
    </dgm:pt>
    <dgm:pt modelId="{1883FEC9-D915-534E-8E51-B61113E6527B}" type="parTrans" cxnId="{05C651D0-7F8A-2A46-ABCD-E404FAD3C3BB}">
      <dgm:prSet/>
      <dgm:spPr/>
      <dgm:t>
        <a:bodyPr/>
        <a:lstStyle/>
        <a:p>
          <a:endParaRPr lang="es-ES_tradnl"/>
        </a:p>
      </dgm:t>
    </dgm:pt>
    <dgm:pt modelId="{4EAA633E-0234-A543-AF8B-D7746427F803}" type="sibTrans" cxnId="{05C651D0-7F8A-2A46-ABCD-E404FAD3C3BB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89E2ADEB-5BF4-BA4E-A38D-4CAE187BAEFA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3</a:t>
          </a:r>
        </a:p>
      </dgm:t>
    </dgm:pt>
    <dgm:pt modelId="{830F7962-D7A3-5A40-A432-98AD8F630494}" type="parTrans" cxnId="{DB1DAC67-0962-7F4F-BCF8-5A2350640594}">
      <dgm:prSet/>
      <dgm:spPr/>
      <dgm:t>
        <a:bodyPr/>
        <a:lstStyle/>
        <a:p>
          <a:endParaRPr lang="es-ES_tradnl"/>
        </a:p>
      </dgm:t>
    </dgm:pt>
    <dgm:pt modelId="{75100781-5B6E-4048-9068-5F2043298A7C}" type="sibTrans" cxnId="{DB1DAC67-0962-7F4F-BCF8-5A2350640594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4FBAE5AC-1047-AB46-AD01-57DC1F81CCD5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4</a:t>
          </a:r>
        </a:p>
      </dgm:t>
    </dgm:pt>
    <dgm:pt modelId="{CD5D4BC2-CFB8-4149-A227-6AFC64F8F228}" type="parTrans" cxnId="{98E78C8B-216E-644F-BC57-753C55B90C90}">
      <dgm:prSet/>
      <dgm:spPr/>
      <dgm:t>
        <a:bodyPr/>
        <a:lstStyle/>
        <a:p>
          <a:endParaRPr lang="es-ES_tradnl"/>
        </a:p>
      </dgm:t>
    </dgm:pt>
    <dgm:pt modelId="{6CA196D9-68E5-8142-93A9-0E15F084A15A}" type="sibTrans" cxnId="{98E78C8B-216E-644F-BC57-753C55B90C90}">
      <dgm:prSet/>
      <dgm:spPr/>
      <dgm:t>
        <a:bodyPr/>
        <a:lstStyle/>
        <a:p>
          <a:endParaRPr lang="es-ES_tradnl"/>
        </a:p>
      </dgm:t>
    </dgm:pt>
    <dgm:pt modelId="{3B2E562A-F62D-BC4A-B10C-C18B0F26CBA1}" type="pres">
      <dgm:prSet presAssocID="{95DC5E22-21F0-C345-B9B0-0016DE80D9ED}" presName="Name0" presStyleCnt="0">
        <dgm:presLayoutVars>
          <dgm:dir/>
          <dgm:resizeHandles val="exact"/>
        </dgm:presLayoutVars>
      </dgm:prSet>
      <dgm:spPr/>
    </dgm:pt>
    <dgm:pt modelId="{927293D3-D8CB-E044-ABF1-4040270B3984}" type="pres">
      <dgm:prSet presAssocID="{E1A15099-8C4D-7C44-BB29-98C70D33263E}" presName="composite" presStyleCnt="0"/>
      <dgm:spPr/>
    </dgm:pt>
    <dgm:pt modelId="{EC594756-FC0B-424B-A781-90C893F061B1}" type="pres">
      <dgm:prSet presAssocID="{E1A15099-8C4D-7C44-BB29-98C70D33263E}" presName="imagSh" presStyleLbl="bgImgPlace1" presStyleIdx="0" presStyleCnt="4"/>
      <dgm:spPr>
        <a:solidFill>
          <a:srgbClr val="5C9BD2">
            <a:alpha val="79608"/>
          </a:srgbClr>
        </a:solidFill>
      </dgm:spPr>
    </dgm:pt>
    <dgm:pt modelId="{B0992ED0-FF53-0345-A744-E937704DF3BD}" type="pres">
      <dgm:prSet presAssocID="{E1A15099-8C4D-7C44-BB29-98C70D33263E}" presName="txNode" presStyleLbl="node1" presStyleIdx="0" presStyleCnt="4">
        <dgm:presLayoutVars>
          <dgm:bulletEnabled val="1"/>
        </dgm:presLayoutVars>
      </dgm:prSet>
      <dgm:spPr/>
    </dgm:pt>
    <dgm:pt modelId="{E16B8560-CDDC-2049-B53A-7AC82DBD18E4}" type="pres">
      <dgm:prSet presAssocID="{A5C5FBB4-7576-E744-BE48-A779CE50AB2F}" presName="sibTrans" presStyleLbl="sibTrans2D1" presStyleIdx="0" presStyleCnt="3"/>
      <dgm:spPr/>
    </dgm:pt>
    <dgm:pt modelId="{F4071CE4-7D57-6A49-B941-B0FB3914AD51}" type="pres">
      <dgm:prSet presAssocID="{A5C5FBB4-7576-E744-BE48-A779CE50AB2F}" presName="connTx" presStyleLbl="sibTrans2D1" presStyleIdx="0" presStyleCnt="3"/>
      <dgm:spPr/>
    </dgm:pt>
    <dgm:pt modelId="{D02D94FF-BC13-2143-A06E-88601D636820}" type="pres">
      <dgm:prSet presAssocID="{AFFD48C4-3227-A447-BEAD-BE7E7B8C0F4E}" presName="composite" presStyleCnt="0"/>
      <dgm:spPr/>
    </dgm:pt>
    <dgm:pt modelId="{923563B7-FA51-CE4A-8B68-37CBB5E9E79A}" type="pres">
      <dgm:prSet presAssocID="{AFFD48C4-3227-A447-BEAD-BE7E7B8C0F4E}" presName="imagSh" presStyleLbl="bgImgPlace1" presStyleIdx="1" presStyleCnt="4"/>
      <dgm:spPr>
        <a:solidFill>
          <a:srgbClr val="5B9BD5">
            <a:alpha val="69804"/>
          </a:srgbClr>
        </a:solidFill>
      </dgm:spPr>
    </dgm:pt>
    <dgm:pt modelId="{85DFE383-DD9C-2F45-BE0A-8FAE6129172F}" type="pres">
      <dgm:prSet presAssocID="{AFFD48C4-3227-A447-BEAD-BE7E7B8C0F4E}" presName="txNode" presStyleLbl="node1" presStyleIdx="1" presStyleCnt="4">
        <dgm:presLayoutVars>
          <dgm:bulletEnabled val="1"/>
        </dgm:presLayoutVars>
      </dgm:prSet>
      <dgm:spPr/>
    </dgm:pt>
    <dgm:pt modelId="{FEA3445A-D00C-7A4C-9556-3508523F7ED9}" type="pres">
      <dgm:prSet presAssocID="{4EAA633E-0234-A543-AF8B-D7746427F803}" presName="sibTrans" presStyleLbl="sibTrans2D1" presStyleIdx="1" presStyleCnt="3"/>
      <dgm:spPr/>
    </dgm:pt>
    <dgm:pt modelId="{2DF7A810-9F4C-E744-8EA0-50B81CFEB8B2}" type="pres">
      <dgm:prSet presAssocID="{4EAA633E-0234-A543-AF8B-D7746427F803}" presName="connTx" presStyleLbl="sibTrans2D1" presStyleIdx="1" presStyleCnt="3"/>
      <dgm:spPr/>
    </dgm:pt>
    <dgm:pt modelId="{E8C6DA05-5CB5-EA46-82D3-F48BA37E2135}" type="pres">
      <dgm:prSet presAssocID="{89E2ADEB-5BF4-BA4E-A38D-4CAE187BAEFA}" presName="composite" presStyleCnt="0"/>
      <dgm:spPr/>
    </dgm:pt>
    <dgm:pt modelId="{AED0BD8B-C1EA-DB42-9ED2-C0E2D3708909}" type="pres">
      <dgm:prSet presAssocID="{89E2ADEB-5BF4-BA4E-A38D-4CAE187BAEFA}" presName="imagSh" presStyleLbl="bgImgPlace1" presStyleIdx="2" presStyleCnt="4"/>
      <dgm:spPr>
        <a:solidFill>
          <a:srgbClr val="5B9BD5">
            <a:alpha val="69804"/>
          </a:srgbClr>
        </a:solidFill>
      </dgm:spPr>
    </dgm:pt>
    <dgm:pt modelId="{89C79968-6DA3-E744-9A59-DB9A89EFBAC1}" type="pres">
      <dgm:prSet presAssocID="{89E2ADEB-5BF4-BA4E-A38D-4CAE187BAEFA}" presName="txNode" presStyleLbl="node1" presStyleIdx="2" presStyleCnt="4">
        <dgm:presLayoutVars>
          <dgm:bulletEnabled val="1"/>
        </dgm:presLayoutVars>
      </dgm:prSet>
      <dgm:spPr/>
    </dgm:pt>
    <dgm:pt modelId="{BB7998B1-0ABA-3544-8F92-524C440AE555}" type="pres">
      <dgm:prSet presAssocID="{75100781-5B6E-4048-9068-5F2043298A7C}" presName="sibTrans" presStyleLbl="sibTrans2D1" presStyleIdx="2" presStyleCnt="3"/>
      <dgm:spPr/>
    </dgm:pt>
    <dgm:pt modelId="{2CC57BEC-FA4E-AC4D-9769-F0BA58A04E2B}" type="pres">
      <dgm:prSet presAssocID="{75100781-5B6E-4048-9068-5F2043298A7C}" presName="connTx" presStyleLbl="sibTrans2D1" presStyleIdx="2" presStyleCnt="3"/>
      <dgm:spPr/>
    </dgm:pt>
    <dgm:pt modelId="{94085FD7-1044-424F-94C8-5EA518B0962E}" type="pres">
      <dgm:prSet presAssocID="{4FBAE5AC-1047-AB46-AD01-57DC1F81CCD5}" presName="composite" presStyleCnt="0"/>
      <dgm:spPr/>
    </dgm:pt>
    <dgm:pt modelId="{CCFC4F1C-83C6-8B42-95CB-79318FD4C203}" type="pres">
      <dgm:prSet presAssocID="{4FBAE5AC-1047-AB46-AD01-57DC1F81CCD5}" presName="imagSh" presStyleLbl="bgImgPlace1" presStyleIdx="3" presStyleCnt="4"/>
      <dgm:spPr>
        <a:solidFill>
          <a:srgbClr val="5B9BD5">
            <a:alpha val="69804"/>
          </a:srgbClr>
        </a:solidFill>
      </dgm:spPr>
    </dgm:pt>
    <dgm:pt modelId="{AC0E7175-3403-AE48-85DB-2EC2D9AAE6F6}" type="pres">
      <dgm:prSet presAssocID="{4FBAE5AC-1047-AB46-AD01-57DC1F81CCD5}" presName="txNode" presStyleLbl="node1" presStyleIdx="3" presStyleCnt="4">
        <dgm:presLayoutVars>
          <dgm:bulletEnabled val="1"/>
        </dgm:presLayoutVars>
      </dgm:prSet>
      <dgm:spPr/>
    </dgm:pt>
  </dgm:ptLst>
  <dgm:cxnLst>
    <dgm:cxn modelId="{ED359F0A-981D-1348-85BA-8A8A64409B3E}" type="presOf" srcId="{E1A15099-8C4D-7C44-BB29-98C70D33263E}" destId="{B0992ED0-FF53-0345-A744-E937704DF3BD}" srcOrd="0" destOrd="0" presId="urn:microsoft.com/office/officeart/2005/8/layout/hProcess10"/>
    <dgm:cxn modelId="{DFD2DD18-7C42-1F4A-9C6B-DFF0FB763703}" srcId="{95DC5E22-21F0-C345-B9B0-0016DE80D9ED}" destId="{E1A15099-8C4D-7C44-BB29-98C70D33263E}" srcOrd="0" destOrd="0" parTransId="{4A45386A-51A5-584C-B9AF-FF365096F400}" sibTransId="{A5C5FBB4-7576-E744-BE48-A779CE50AB2F}"/>
    <dgm:cxn modelId="{9E4D7F33-DF14-844D-9E31-9E4533F4BF99}" type="presOf" srcId="{89E2ADEB-5BF4-BA4E-A38D-4CAE187BAEFA}" destId="{89C79968-6DA3-E744-9A59-DB9A89EFBAC1}" srcOrd="0" destOrd="0" presId="urn:microsoft.com/office/officeart/2005/8/layout/hProcess10"/>
    <dgm:cxn modelId="{09174064-24B0-CA49-A7B7-3ABCAA9EC440}" type="presOf" srcId="{4EAA633E-0234-A543-AF8B-D7746427F803}" destId="{2DF7A810-9F4C-E744-8EA0-50B81CFEB8B2}" srcOrd="1" destOrd="0" presId="urn:microsoft.com/office/officeart/2005/8/layout/hProcess10"/>
    <dgm:cxn modelId="{DB1DAC67-0962-7F4F-BCF8-5A2350640594}" srcId="{95DC5E22-21F0-C345-B9B0-0016DE80D9ED}" destId="{89E2ADEB-5BF4-BA4E-A38D-4CAE187BAEFA}" srcOrd="2" destOrd="0" parTransId="{830F7962-D7A3-5A40-A432-98AD8F630494}" sibTransId="{75100781-5B6E-4048-9068-5F2043298A7C}"/>
    <dgm:cxn modelId="{B001BF73-9839-E345-847C-F84EF677FE99}" type="presOf" srcId="{AFFD48C4-3227-A447-BEAD-BE7E7B8C0F4E}" destId="{85DFE383-DD9C-2F45-BE0A-8FAE6129172F}" srcOrd="0" destOrd="0" presId="urn:microsoft.com/office/officeart/2005/8/layout/hProcess10"/>
    <dgm:cxn modelId="{071E8074-E46E-C74F-B7EB-5BA65CB972A6}" type="presOf" srcId="{4EAA633E-0234-A543-AF8B-D7746427F803}" destId="{FEA3445A-D00C-7A4C-9556-3508523F7ED9}" srcOrd="0" destOrd="0" presId="urn:microsoft.com/office/officeart/2005/8/layout/hProcess10"/>
    <dgm:cxn modelId="{5909617D-13BB-C149-8030-2DBE38714145}" type="presOf" srcId="{4FBAE5AC-1047-AB46-AD01-57DC1F81CCD5}" destId="{AC0E7175-3403-AE48-85DB-2EC2D9AAE6F6}" srcOrd="0" destOrd="0" presId="urn:microsoft.com/office/officeart/2005/8/layout/hProcess10"/>
    <dgm:cxn modelId="{FA5B7584-F34B-6648-9E64-9F32E8D2B05C}" type="presOf" srcId="{75100781-5B6E-4048-9068-5F2043298A7C}" destId="{BB7998B1-0ABA-3544-8F92-524C440AE555}" srcOrd="0" destOrd="0" presId="urn:microsoft.com/office/officeart/2005/8/layout/hProcess10"/>
    <dgm:cxn modelId="{98E78C8B-216E-644F-BC57-753C55B90C90}" srcId="{95DC5E22-21F0-C345-B9B0-0016DE80D9ED}" destId="{4FBAE5AC-1047-AB46-AD01-57DC1F81CCD5}" srcOrd="3" destOrd="0" parTransId="{CD5D4BC2-CFB8-4149-A227-6AFC64F8F228}" sibTransId="{6CA196D9-68E5-8142-93A9-0E15F084A15A}"/>
    <dgm:cxn modelId="{3E0178C0-21CD-3F42-9303-7E76249C3A8E}" type="presOf" srcId="{95DC5E22-21F0-C345-B9B0-0016DE80D9ED}" destId="{3B2E562A-F62D-BC4A-B10C-C18B0F26CBA1}" srcOrd="0" destOrd="0" presId="urn:microsoft.com/office/officeart/2005/8/layout/hProcess10"/>
    <dgm:cxn modelId="{0FA86CC3-F301-1944-9459-C8EB897F0476}" type="presOf" srcId="{A5C5FBB4-7576-E744-BE48-A779CE50AB2F}" destId="{E16B8560-CDDC-2049-B53A-7AC82DBD18E4}" srcOrd="0" destOrd="0" presId="urn:microsoft.com/office/officeart/2005/8/layout/hProcess10"/>
    <dgm:cxn modelId="{784A14CE-2826-514D-96C1-EE549AC24F68}" type="presOf" srcId="{75100781-5B6E-4048-9068-5F2043298A7C}" destId="{2CC57BEC-FA4E-AC4D-9769-F0BA58A04E2B}" srcOrd="1" destOrd="0" presId="urn:microsoft.com/office/officeart/2005/8/layout/hProcess10"/>
    <dgm:cxn modelId="{05C651D0-7F8A-2A46-ABCD-E404FAD3C3BB}" srcId="{95DC5E22-21F0-C345-B9B0-0016DE80D9ED}" destId="{AFFD48C4-3227-A447-BEAD-BE7E7B8C0F4E}" srcOrd="1" destOrd="0" parTransId="{1883FEC9-D915-534E-8E51-B61113E6527B}" sibTransId="{4EAA633E-0234-A543-AF8B-D7746427F803}"/>
    <dgm:cxn modelId="{688402DA-4A75-9B4A-8370-8C0E0EF67274}" type="presOf" srcId="{A5C5FBB4-7576-E744-BE48-A779CE50AB2F}" destId="{F4071CE4-7D57-6A49-B941-B0FB3914AD51}" srcOrd="1" destOrd="0" presId="urn:microsoft.com/office/officeart/2005/8/layout/hProcess10"/>
    <dgm:cxn modelId="{83650018-FA9A-7A4C-A06B-EAAA271FED96}" type="presParOf" srcId="{3B2E562A-F62D-BC4A-B10C-C18B0F26CBA1}" destId="{927293D3-D8CB-E044-ABF1-4040270B3984}" srcOrd="0" destOrd="0" presId="urn:microsoft.com/office/officeart/2005/8/layout/hProcess10"/>
    <dgm:cxn modelId="{3964C86E-4B7B-8343-AC49-A35831E41F36}" type="presParOf" srcId="{927293D3-D8CB-E044-ABF1-4040270B3984}" destId="{EC594756-FC0B-424B-A781-90C893F061B1}" srcOrd="0" destOrd="0" presId="urn:microsoft.com/office/officeart/2005/8/layout/hProcess10"/>
    <dgm:cxn modelId="{4570825F-5A25-F34B-B232-FAD5C10724FF}" type="presParOf" srcId="{927293D3-D8CB-E044-ABF1-4040270B3984}" destId="{B0992ED0-FF53-0345-A744-E937704DF3BD}" srcOrd="1" destOrd="0" presId="urn:microsoft.com/office/officeart/2005/8/layout/hProcess10"/>
    <dgm:cxn modelId="{47263612-54DB-2945-8509-89D636D0D6CC}" type="presParOf" srcId="{3B2E562A-F62D-BC4A-B10C-C18B0F26CBA1}" destId="{E16B8560-CDDC-2049-B53A-7AC82DBD18E4}" srcOrd="1" destOrd="0" presId="urn:microsoft.com/office/officeart/2005/8/layout/hProcess10"/>
    <dgm:cxn modelId="{0669378F-39B0-BC4D-941F-151B60957E5B}" type="presParOf" srcId="{E16B8560-CDDC-2049-B53A-7AC82DBD18E4}" destId="{F4071CE4-7D57-6A49-B941-B0FB3914AD51}" srcOrd="0" destOrd="0" presId="urn:microsoft.com/office/officeart/2005/8/layout/hProcess10"/>
    <dgm:cxn modelId="{BDE3E1D6-990A-8141-87EF-E73F07E6FC41}" type="presParOf" srcId="{3B2E562A-F62D-BC4A-B10C-C18B0F26CBA1}" destId="{D02D94FF-BC13-2143-A06E-88601D636820}" srcOrd="2" destOrd="0" presId="urn:microsoft.com/office/officeart/2005/8/layout/hProcess10"/>
    <dgm:cxn modelId="{106D3F2A-540D-D34C-A291-37E53D43D610}" type="presParOf" srcId="{D02D94FF-BC13-2143-A06E-88601D636820}" destId="{923563B7-FA51-CE4A-8B68-37CBB5E9E79A}" srcOrd="0" destOrd="0" presId="urn:microsoft.com/office/officeart/2005/8/layout/hProcess10"/>
    <dgm:cxn modelId="{F26CFFA5-80CB-1047-81C2-514E8B831D55}" type="presParOf" srcId="{D02D94FF-BC13-2143-A06E-88601D636820}" destId="{85DFE383-DD9C-2F45-BE0A-8FAE6129172F}" srcOrd="1" destOrd="0" presId="urn:microsoft.com/office/officeart/2005/8/layout/hProcess10"/>
    <dgm:cxn modelId="{405327B0-7CD0-F14E-9072-FDB65281C578}" type="presParOf" srcId="{3B2E562A-F62D-BC4A-B10C-C18B0F26CBA1}" destId="{FEA3445A-D00C-7A4C-9556-3508523F7ED9}" srcOrd="3" destOrd="0" presId="urn:microsoft.com/office/officeart/2005/8/layout/hProcess10"/>
    <dgm:cxn modelId="{5B233435-6CAF-394C-BB70-0E4262ADBCB4}" type="presParOf" srcId="{FEA3445A-D00C-7A4C-9556-3508523F7ED9}" destId="{2DF7A810-9F4C-E744-8EA0-50B81CFEB8B2}" srcOrd="0" destOrd="0" presId="urn:microsoft.com/office/officeart/2005/8/layout/hProcess10"/>
    <dgm:cxn modelId="{22FFD4C1-84CF-2E48-BFA2-E7DD065F8559}" type="presParOf" srcId="{3B2E562A-F62D-BC4A-B10C-C18B0F26CBA1}" destId="{E8C6DA05-5CB5-EA46-82D3-F48BA37E2135}" srcOrd="4" destOrd="0" presId="urn:microsoft.com/office/officeart/2005/8/layout/hProcess10"/>
    <dgm:cxn modelId="{6322E08F-6429-D043-B79C-CC354A74E242}" type="presParOf" srcId="{E8C6DA05-5CB5-EA46-82D3-F48BA37E2135}" destId="{AED0BD8B-C1EA-DB42-9ED2-C0E2D3708909}" srcOrd="0" destOrd="0" presId="urn:microsoft.com/office/officeart/2005/8/layout/hProcess10"/>
    <dgm:cxn modelId="{57700BEA-4128-2449-B688-D2450167E006}" type="presParOf" srcId="{E8C6DA05-5CB5-EA46-82D3-F48BA37E2135}" destId="{89C79968-6DA3-E744-9A59-DB9A89EFBAC1}" srcOrd="1" destOrd="0" presId="urn:microsoft.com/office/officeart/2005/8/layout/hProcess10"/>
    <dgm:cxn modelId="{F2C29494-7FEB-D344-8747-416F8ECE3F05}" type="presParOf" srcId="{3B2E562A-F62D-BC4A-B10C-C18B0F26CBA1}" destId="{BB7998B1-0ABA-3544-8F92-524C440AE555}" srcOrd="5" destOrd="0" presId="urn:microsoft.com/office/officeart/2005/8/layout/hProcess10"/>
    <dgm:cxn modelId="{37343260-B65F-F44D-9F79-C5ADDB299AEC}" type="presParOf" srcId="{BB7998B1-0ABA-3544-8F92-524C440AE555}" destId="{2CC57BEC-FA4E-AC4D-9769-F0BA58A04E2B}" srcOrd="0" destOrd="0" presId="urn:microsoft.com/office/officeart/2005/8/layout/hProcess10"/>
    <dgm:cxn modelId="{F66053BC-B338-494C-880C-185CEA6F73D3}" type="presParOf" srcId="{3B2E562A-F62D-BC4A-B10C-C18B0F26CBA1}" destId="{94085FD7-1044-424F-94C8-5EA518B0962E}" srcOrd="6" destOrd="0" presId="urn:microsoft.com/office/officeart/2005/8/layout/hProcess10"/>
    <dgm:cxn modelId="{E4889B4F-CFB0-744C-A606-D9E19E982DDF}" type="presParOf" srcId="{94085FD7-1044-424F-94C8-5EA518B0962E}" destId="{CCFC4F1C-83C6-8B42-95CB-79318FD4C203}" srcOrd="0" destOrd="0" presId="urn:microsoft.com/office/officeart/2005/8/layout/hProcess10"/>
    <dgm:cxn modelId="{11279D0B-1D67-4F49-B0E4-CA3A7C07BCE1}" type="presParOf" srcId="{94085FD7-1044-424F-94C8-5EA518B0962E}" destId="{AC0E7175-3403-AE48-85DB-2EC2D9AAE6F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5DC5E22-21F0-C345-B9B0-0016DE80D9ED}" type="doc">
      <dgm:prSet loTypeId="urn:microsoft.com/office/officeart/2005/8/layout/hProcess10" loCatId="process" qsTypeId="urn:microsoft.com/office/officeart/2005/8/quickstyle/3D6" qsCatId="3D" csTypeId="urn:microsoft.com/office/officeart/2005/8/colors/accent1_4" csCatId="accent1" phldr="1"/>
      <dgm:spPr/>
      <dgm:t>
        <a:bodyPr/>
        <a:lstStyle/>
        <a:p>
          <a:endParaRPr lang="es-ES_tradnl"/>
        </a:p>
      </dgm:t>
    </dgm:pt>
    <dgm:pt modelId="{E1A15099-8C4D-7C44-BB29-98C70D33263E}">
      <dgm:prSet phldrT="[Texto]"/>
      <dgm:spPr>
        <a:solidFill>
          <a:srgbClr val="5B9BD5"/>
        </a:solidFill>
      </dgm:spPr>
      <dgm:t>
        <a:bodyPr/>
        <a:lstStyle/>
        <a:p>
          <a:r>
            <a:rPr lang="es-ES_tradnl"/>
            <a:t>1</a:t>
          </a:r>
        </a:p>
      </dgm:t>
    </dgm:pt>
    <dgm:pt modelId="{4A45386A-51A5-584C-B9AF-FF365096F400}" type="parTrans" cxnId="{DFD2DD18-7C42-1F4A-9C6B-DFF0FB763703}">
      <dgm:prSet/>
      <dgm:spPr/>
      <dgm:t>
        <a:bodyPr/>
        <a:lstStyle/>
        <a:p>
          <a:endParaRPr lang="es-ES_tradnl"/>
        </a:p>
      </dgm:t>
    </dgm:pt>
    <dgm:pt modelId="{A5C5FBB4-7576-E744-BE48-A779CE50AB2F}" type="sibTrans" cxnId="{DFD2DD18-7C42-1F4A-9C6B-DFF0FB763703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AFFD48C4-3227-A447-BEAD-BE7E7B8C0F4E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2</a:t>
          </a:r>
        </a:p>
      </dgm:t>
    </dgm:pt>
    <dgm:pt modelId="{1883FEC9-D915-534E-8E51-B61113E6527B}" type="parTrans" cxnId="{05C651D0-7F8A-2A46-ABCD-E404FAD3C3BB}">
      <dgm:prSet/>
      <dgm:spPr/>
      <dgm:t>
        <a:bodyPr/>
        <a:lstStyle/>
        <a:p>
          <a:endParaRPr lang="es-ES_tradnl"/>
        </a:p>
      </dgm:t>
    </dgm:pt>
    <dgm:pt modelId="{4EAA633E-0234-A543-AF8B-D7746427F803}" type="sibTrans" cxnId="{05C651D0-7F8A-2A46-ABCD-E404FAD3C3BB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89E2ADEB-5BF4-BA4E-A38D-4CAE187BAEFA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3</a:t>
          </a:r>
        </a:p>
      </dgm:t>
    </dgm:pt>
    <dgm:pt modelId="{830F7962-D7A3-5A40-A432-98AD8F630494}" type="parTrans" cxnId="{DB1DAC67-0962-7F4F-BCF8-5A2350640594}">
      <dgm:prSet/>
      <dgm:spPr/>
      <dgm:t>
        <a:bodyPr/>
        <a:lstStyle/>
        <a:p>
          <a:endParaRPr lang="es-ES_tradnl"/>
        </a:p>
      </dgm:t>
    </dgm:pt>
    <dgm:pt modelId="{75100781-5B6E-4048-9068-5F2043298A7C}" type="sibTrans" cxnId="{DB1DAC67-0962-7F4F-BCF8-5A2350640594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4FBAE5AC-1047-AB46-AD01-57DC1F81CCD5}">
      <dgm:prSet/>
      <dgm:spPr>
        <a:solidFill>
          <a:srgbClr val="FF9300"/>
        </a:solidFill>
      </dgm:spPr>
      <dgm:t>
        <a:bodyPr/>
        <a:lstStyle/>
        <a:p>
          <a:r>
            <a:rPr lang="es-ES_tradnl"/>
            <a:t>4</a:t>
          </a:r>
        </a:p>
      </dgm:t>
    </dgm:pt>
    <dgm:pt modelId="{CD5D4BC2-CFB8-4149-A227-6AFC64F8F228}" type="parTrans" cxnId="{98E78C8B-216E-644F-BC57-753C55B90C90}">
      <dgm:prSet/>
      <dgm:spPr/>
      <dgm:t>
        <a:bodyPr/>
        <a:lstStyle/>
        <a:p>
          <a:endParaRPr lang="es-ES_tradnl"/>
        </a:p>
      </dgm:t>
    </dgm:pt>
    <dgm:pt modelId="{6CA196D9-68E5-8142-93A9-0E15F084A15A}" type="sibTrans" cxnId="{98E78C8B-216E-644F-BC57-753C55B90C90}">
      <dgm:prSet/>
      <dgm:spPr/>
      <dgm:t>
        <a:bodyPr/>
        <a:lstStyle/>
        <a:p>
          <a:endParaRPr lang="es-ES_tradnl"/>
        </a:p>
      </dgm:t>
    </dgm:pt>
    <dgm:pt modelId="{3B2E562A-F62D-BC4A-B10C-C18B0F26CBA1}" type="pres">
      <dgm:prSet presAssocID="{95DC5E22-21F0-C345-B9B0-0016DE80D9ED}" presName="Name0" presStyleCnt="0">
        <dgm:presLayoutVars>
          <dgm:dir/>
          <dgm:resizeHandles val="exact"/>
        </dgm:presLayoutVars>
      </dgm:prSet>
      <dgm:spPr/>
    </dgm:pt>
    <dgm:pt modelId="{927293D3-D8CB-E044-ABF1-4040270B3984}" type="pres">
      <dgm:prSet presAssocID="{E1A15099-8C4D-7C44-BB29-98C70D33263E}" presName="composite" presStyleCnt="0"/>
      <dgm:spPr/>
    </dgm:pt>
    <dgm:pt modelId="{EC594756-FC0B-424B-A781-90C893F061B1}" type="pres">
      <dgm:prSet presAssocID="{E1A15099-8C4D-7C44-BB29-98C70D33263E}" presName="imagSh" presStyleLbl="bgImgPlace1" presStyleIdx="0" presStyleCnt="4"/>
      <dgm:spPr>
        <a:solidFill>
          <a:srgbClr val="5B9BD5">
            <a:alpha val="79608"/>
          </a:srgbClr>
        </a:solidFill>
      </dgm:spPr>
    </dgm:pt>
    <dgm:pt modelId="{B0992ED0-FF53-0345-A744-E937704DF3BD}" type="pres">
      <dgm:prSet presAssocID="{E1A15099-8C4D-7C44-BB29-98C70D33263E}" presName="txNode" presStyleLbl="node1" presStyleIdx="0" presStyleCnt="4">
        <dgm:presLayoutVars>
          <dgm:bulletEnabled val="1"/>
        </dgm:presLayoutVars>
      </dgm:prSet>
      <dgm:spPr/>
    </dgm:pt>
    <dgm:pt modelId="{E16B8560-CDDC-2049-B53A-7AC82DBD18E4}" type="pres">
      <dgm:prSet presAssocID="{A5C5FBB4-7576-E744-BE48-A779CE50AB2F}" presName="sibTrans" presStyleLbl="sibTrans2D1" presStyleIdx="0" presStyleCnt="3"/>
      <dgm:spPr/>
    </dgm:pt>
    <dgm:pt modelId="{F4071CE4-7D57-6A49-B941-B0FB3914AD51}" type="pres">
      <dgm:prSet presAssocID="{A5C5FBB4-7576-E744-BE48-A779CE50AB2F}" presName="connTx" presStyleLbl="sibTrans2D1" presStyleIdx="0" presStyleCnt="3"/>
      <dgm:spPr/>
    </dgm:pt>
    <dgm:pt modelId="{D02D94FF-BC13-2143-A06E-88601D636820}" type="pres">
      <dgm:prSet presAssocID="{AFFD48C4-3227-A447-BEAD-BE7E7B8C0F4E}" presName="composite" presStyleCnt="0"/>
      <dgm:spPr/>
    </dgm:pt>
    <dgm:pt modelId="{923563B7-FA51-CE4A-8B68-37CBB5E9E79A}" type="pres">
      <dgm:prSet presAssocID="{AFFD48C4-3227-A447-BEAD-BE7E7B8C0F4E}" presName="imagSh" presStyleLbl="bgImgPlace1" presStyleIdx="1" presStyleCnt="4"/>
      <dgm:spPr>
        <a:solidFill>
          <a:srgbClr val="5B9BD5">
            <a:alpha val="69804"/>
          </a:srgbClr>
        </a:solidFill>
      </dgm:spPr>
    </dgm:pt>
    <dgm:pt modelId="{85DFE383-DD9C-2F45-BE0A-8FAE6129172F}" type="pres">
      <dgm:prSet presAssocID="{AFFD48C4-3227-A447-BEAD-BE7E7B8C0F4E}" presName="txNode" presStyleLbl="node1" presStyleIdx="1" presStyleCnt="4">
        <dgm:presLayoutVars>
          <dgm:bulletEnabled val="1"/>
        </dgm:presLayoutVars>
      </dgm:prSet>
      <dgm:spPr/>
    </dgm:pt>
    <dgm:pt modelId="{FEA3445A-D00C-7A4C-9556-3508523F7ED9}" type="pres">
      <dgm:prSet presAssocID="{4EAA633E-0234-A543-AF8B-D7746427F803}" presName="sibTrans" presStyleLbl="sibTrans2D1" presStyleIdx="1" presStyleCnt="3"/>
      <dgm:spPr/>
    </dgm:pt>
    <dgm:pt modelId="{2DF7A810-9F4C-E744-8EA0-50B81CFEB8B2}" type="pres">
      <dgm:prSet presAssocID="{4EAA633E-0234-A543-AF8B-D7746427F803}" presName="connTx" presStyleLbl="sibTrans2D1" presStyleIdx="1" presStyleCnt="3"/>
      <dgm:spPr/>
    </dgm:pt>
    <dgm:pt modelId="{E8C6DA05-5CB5-EA46-82D3-F48BA37E2135}" type="pres">
      <dgm:prSet presAssocID="{89E2ADEB-5BF4-BA4E-A38D-4CAE187BAEFA}" presName="composite" presStyleCnt="0"/>
      <dgm:spPr/>
    </dgm:pt>
    <dgm:pt modelId="{AED0BD8B-C1EA-DB42-9ED2-C0E2D3708909}" type="pres">
      <dgm:prSet presAssocID="{89E2ADEB-5BF4-BA4E-A38D-4CAE187BAEFA}" presName="imagSh" presStyleLbl="bgImgPlace1" presStyleIdx="2" presStyleCnt="4"/>
      <dgm:spPr>
        <a:solidFill>
          <a:srgbClr val="5B9BD5">
            <a:alpha val="69804"/>
          </a:srgbClr>
        </a:solidFill>
      </dgm:spPr>
    </dgm:pt>
    <dgm:pt modelId="{89C79968-6DA3-E744-9A59-DB9A89EFBAC1}" type="pres">
      <dgm:prSet presAssocID="{89E2ADEB-5BF4-BA4E-A38D-4CAE187BAEFA}" presName="txNode" presStyleLbl="node1" presStyleIdx="2" presStyleCnt="4">
        <dgm:presLayoutVars>
          <dgm:bulletEnabled val="1"/>
        </dgm:presLayoutVars>
      </dgm:prSet>
      <dgm:spPr/>
    </dgm:pt>
    <dgm:pt modelId="{BB7998B1-0ABA-3544-8F92-524C440AE555}" type="pres">
      <dgm:prSet presAssocID="{75100781-5B6E-4048-9068-5F2043298A7C}" presName="sibTrans" presStyleLbl="sibTrans2D1" presStyleIdx="2" presStyleCnt="3"/>
      <dgm:spPr/>
    </dgm:pt>
    <dgm:pt modelId="{2CC57BEC-FA4E-AC4D-9769-F0BA58A04E2B}" type="pres">
      <dgm:prSet presAssocID="{75100781-5B6E-4048-9068-5F2043298A7C}" presName="connTx" presStyleLbl="sibTrans2D1" presStyleIdx="2" presStyleCnt="3"/>
      <dgm:spPr/>
    </dgm:pt>
    <dgm:pt modelId="{94085FD7-1044-424F-94C8-5EA518B0962E}" type="pres">
      <dgm:prSet presAssocID="{4FBAE5AC-1047-AB46-AD01-57DC1F81CCD5}" presName="composite" presStyleCnt="0"/>
      <dgm:spPr/>
    </dgm:pt>
    <dgm:pt modelId="{CCFC4F1C-83C6-8B42-95CB-79318FD4C203}" type="pres">
      <dgm:prSet presAssocID="{4FBAE5AC-1047-AB46-AD01-57DC1F81CCD5}" presName="imagSh" presStyleLbl="bgImgPlace1" presStyleIdx="3" presStyleCnt="4"/>
      <dgm:spPr>
        <a:solidFill>
          <a:srgbClr val="FF9300">
            <a:alpha val="69804"/>
          </a:srgbClr>
        </a:solidFill>
      </dgm:spPr>
    </dgm:pt>
    <dgm:pt modelId="{AC0E7175-3403-AE48-85DB-2EC2D9AAE6F6}" type="pres">
      <dgm:prSet presAssocID="{4FBAE5AC-1047-AB46-AD01-57DC1F81CCD5}" presName="txNode" presStyleLbl="node1" presStyleIdx="3" presStyleCnt="4">
        <dgm:presLayoutVars>
          <dgm:bulletEnabled val="1"/>
        </dgm:presLayoutVars>
      </dgm:prSet>
      <dgm:spPr/>
    </dgm:pt>
  </dgm:ptLst>
  <dgm:cxnLst>
    <dgm:cxn modelId="{B515F202-B43B-4047-ADE2-3A8C96A85B40}" type="presOf" srcId="{4EAA633E-0234-A543-AF8B-D7746427F803}" destId="{FEA3445A-D00C-7A4C-9556-3508523F7ED9}" srcOrd="0" destOrd="0" presId="urn:microsoft.com/office/officeart/2005/8/layout/hProcess10"/>
    <dgm:cxn modelId="{B08D000D-A723-A44F-9A59-ED00913549F2}" type="presOf" srcId="{75100781-5B6E-4048-9068-5F2043298A7C}" destId="{2CC57BEC-FA4E-AC4D-9769-F0BA58A04E2B}" srcOrd="1" destOrd="0" presId="urn:microsoft.com/office/officeart/2005/8/layout/hProcess10"/>
    <dgm:cxn modelId="{DFD2DD18-7C42-1F4A-9C6B-DFF0FB763703}" srcId="{95DC5E22-21F0-C345-B9B0-0016DE80D9ED}" destId="{E1A15099-8C4D-7C44-BB29-98C70D33263E}" srcOrd="0" destOrd="0" parTransId="{4A45386A-51A5-584C-B9AF-FF365096F400}" sibTransId="{A5C5FBB4-7576-E744-BE48-A779CE50AB2F}"/>
    <dgm:cxn modelId="{DB1DAC67-0962-7F4F-BCF8-5A2350640594}" srcId="{95DC5E22-21F0-C345-B9B0-0016DE80D9ED}" destId="{89E2ADEB-5BF4-BA4E-A38D-4CAE187BAEFA}" srcOrd="2" destOrd="0" parTransId="{830F7962-D7A3-5A40-A432-98AD8F630494}" sibTransId="{75100781-5B6E-4048-9068-5F2043298A7C}"/>
    <dgm:cxn modelId="{DCF8406B-F1AD-314B-AC92-87BFE08D4C40}" type="presOf" srcId="{A5C5FBB4-7576-E744-BE48-A779CE50AB2F}" destId="{F4071CE4-7D57-6A49-B941-B0FB3914AD51}" srcOrd="1" destOrd="0" presId="urn:microsoft.com/office/officeart/2005/8/layout/hProcess10"/>
    <dgm:cxn modelId="{98E78C8B-216E-644F-BC57-753C55B90C90}" srcId="{95DC5E22-21F0-C345-B9B0-0016DE80D9ED}" destId="{4FBAE5AC-1047-AB46-AD01-57DC1F81CCD5}" srcOrd="3" destOrd="0" parTransId="{CD5D4BC2-CFB8-4149-A227-6AFC64F8F228}" sibTransId="{6CA196D9-68E5-8142-93A9-0E15F084A15A}"/>
    <dgm:cxn modelId="{89258D8C-E42A-074E-883E-8C50181CFBE0}" type="presOf" srcId="{4EAA633E-0234-A543-AF8B-D7746427F803}" destId="{2DF7A810-9F4C-E744-8EA0-50B81CFEB8B2}" srcOrd="1" destOrd="0" presId="urn:microsoft.com/office/officeart/2005/8/layout/hProcess10"/>
    <dgm:cxn modelId="{5E9C758D-9EA9-8047-A5BA-99B94C2863D0}" type="presOf" srcId="{75100781-5B6E-4048-9068-5F2043298A7C}" destId="{BB7998B1-0ABA-3544-8F92-524C440AE555}" srcOrd="0" destOrd="0" presId="urn:microsoft.com/office/officeart/2005/8/layout/hProcess10"/>
    <dgm:cxn modelId="{08888492-F606-0040-828B-F031F3E7C73D}" type="presOf" srcId="{4FBAE5AC-1047-AB46-AD01-57DC1F81CCD5}" destId="{AC0E7175-3403-AE48-85DB-2EC2D9AAE6F6}" srcOrd="0" destOrd="0" presId="urn:microsoft.com/office/officeart/2005/8/layout/hProcess10"/>
    <dgm:cxn modelId="{00B7BC97-A6E0-4D45-BE4C-1B42DFB39F95}" type="presOf" srcId="{AFFD48C4-3227-A447-BEAD-BE7E7B8C0F4E}" destId="{85DFE383-DD9C-2F45-BE0A-8FAE6129172F}" srcOrd="0" destOrd="0" presId="urn:microsoft.com/office/officeart/2005/8/layout/hProcess10"/>
    <dgm:cxn modelId="{893C2FA0-DD3E-E44F-9EF7-BDB6B7590B8E}" type="presOf" srcId="{E1A15099-8C4D-7C44-BB29-98C70D33263E}" destId="{B0992ED0-FF53-0345-A744-E937704DF3BD}" srcOrd="0" destOrd="0" presId="urn:microsoft.com/office/officeart/2005/8/layout/hProcess10"/>
    <dgm:cxn modelId="{A8E191C3-1A80-7142-9694-CC7D23E0AEAC}" type="presOf" srcId="{89E2ADEB-5BF4-BA4E-A38D-4CAE187BAEFA}" destId="{89C79968-6DA3-E744-9A59-DB9A89EFBAC1}" srcOrd="0" destOrd="0" presId="urn:microsoft.com/office/officeart/2005/8/layout/hProcess10"/>
    <dgm:cxn modelId="{99F03CCC-E827-7146-82DE-F69BDC933FE5}" type="presOf" srcId="{95DC5E22-21F0-C345-B9B0-0016DE80D9ED}" destId="{3B2E562A-F62D-BC4A-B10C-C18B0F26CBA1}" srcOrd="0" destOrd="0" presId="urn:microsoft.com/office/officeart/2005/8/layout/hProcess10"/>
    <dgm:cxn modelId="{05C651D0-7F8A-2A46-ABCD-E404FAD3C3BB}" srcId="{95DC5E22-21F0-C345-B9B0-0016DE80D9ED}" destId="{AFFD48C4-3227-A447-BEAD-BE7E7B8C0F4E}" srcOrd="1" destOrd="0" parTransId="{1883FEC9-D915-534E-8E51-B61113E6527B}" sibTransId="{4EAA633E-0234-A543-AF8B-D7746427F803}"/>
    <dgm:cxn modelId="{4A584CDE-41E8-C04A-836D-AD249757F178}" type="presOf" srcId="{A5C5FBB4-7576-E744-BE48-A779CE50AB2F}" destId="{E16B8560-CDDC-2049-B53A-7AC82DBD18E4}" srcOrd="0" destOrd="0" presId="urn:microsoft.com/office/officeart/2005/8/layout/hProcess10"/>
    <dgm:cxn modelId="{110C6D64-C188-5142-97CD-258C2911588A}" type="presParOf" srcId="{3B2E562A-F62D-BC4A-B10C-C18B0F26CBA1}" destId="{927293D3-D8CB-E044-ABF1-4040270B3984}" srcOrd="0" destOrd="0" presId="urn:microsoft.com/office/officeart/2005/8/layout/hProcess10"/>
    <dgm:cxn modelId="{F9EBEB0A-955C-584D-8C4B-9436D6341B21}" type="presParOf" srcId="{927293D3-D8CB-E044-ABF1-4040270B3984}" destId="{EC594756-FC0B-424B-A781-90C893F061B1}" srcOrd="0" destOrd="0" presId="urn:microsoft.com/office/officeart/2005/8/layout/hProcess10"/>
    <dgm:cxn modelId="{9D7A3F1B-D381-A446-A578-552383B14388}" type="presParOf" srcId="{927293D3-D8CB-E044-ABF1-4040270B3984}" destId="{B0992ED0-FF53-0345-A744-E937704DF3BD}" srcOrd="1" destOrd="0" presId="urn:microsoft.com/office/officeart/2005/8/layout/hProcess10"/>
    <dgm:cxn modelId="{7E69C404-204A-E249-90B6-76F24D3C36BA}" type="presParOf" srcId="{3B2E562A-F62D-BC4A-B10C-C18B0F26CBA1}" destId="{E16B8560-CDDC-2049-B53A-7AC82DBD18E4}" srcOrd="1" destOrd="0" presId="urn:microsoft.com/office/officeart/2005/8/layout/hProcess10"/>
    <dgm:cxn modelId="{E26F45AF-1944-5E4C-BE06-33708D97D029}" type="presParOf" srcId="{E16B8560-CDDC-2049-B53A-7AC82DBD18E4}" destId="{F4071CE4-7D57-6A49-B941-B0FB3914AD51}" srcOrd="0" destOrd="0" presId="urn:microsoft.com/office/officeart/2005/8/layout/hProcess10"/>
    <dgm:cxn modelId="{E7DDFF52-BFED-D345-B540-FD364B8BC628}" type="presParOf" srcId="{3B2E562A-F62D-BC4A-B10C-C18B0F26CBA1}" destId="{D02D94FF-BC13-2143-A06E-88601D636820}" srcOrd="2" destOrd="0" presId="urn:microsoft.com/office/officeart/2005/8/layout/hProcess10"/>
    <dgm:cxn modelId="{1E8B8D37-B556-0C42-8ACB-FCF2A67BA512}" type="presParOf" srcId="{D02D94FF-BC13-2143-A06E-88601D636820}" destId="{923563B7-FA51-CE4A-8B68-37CBB5E9E79A}" srcOrd="0" destOrd="0" presId="urn:microsoft.com/office/officeart/2005/8/layout/hProcess10"/>
    <dgm:cxn modelId="{AA233BFB-9C42-7C4F-800F-3236478167D1}" type="presParOf" srcId="{D02D94FF-BC13-2143-A06E-88601D636820}" destId="{85DFE383-DD9C-2F45-BE0A-8FAE6129172F}" srcOrd="1" destOrd="0" presId="urn:microsoft.com/office/officeart/2005/8/layout/hProcess10"/>
    <dgm:cxn modelId="{E850D6C9-BD9D-1849-BFA2-100DB31D8427}" type="presParOf" srcId="{3B2E562A-F62D-BC4A-B10C-C18B0F26CBA1}" destId="{FEA3445A-D00C-7A4C-9556-3508523F7ED9}" srcOrd="3" destOrd="0" presId="urn:microsoft.com/office/officeart/2005/8/layout/hProcess10"/>
    <dgm:cxn modelId="{C96A7B5E-EBEA-C843-B398-B04627D1664D}" type="presParOf" srcId="{FEA3445A-D00C-7A4C-9556-3508523F7ED9}" destId="{2DF7A810-9F4C-E744-8EA0-50B81CFEB8B2}" srcOrd="0" destOrd="0" presId="urn:microsoft.com/office/officeart/2005/8/layout/hProcess10"/>
    <dgm:cxn modelId="{93F2E88E-8397-1240-9FBC-93D6DFA18277}" type="presParOf" srcId="{3B2E562A-F62D-BC4A-B10C-C18B0F26CBA1}" destId="{E8C6DA05-5CB5-EA46-82D3-F48BA37E2135}" srcOrd="4" destOrd="0" presId="urn:microsoft.com/office/officeart/2005/8/layout/hProcess10"/>
    <dgm:cxn modelId="{0FE732F0-07A1-CC4F-B309-75AB755502F1}" type="presParOf" srcId="{E8C6DA05-5CB5-EA46-82D3-F48BA37E2135}" destId="{AED0BD8B-C1EA-DB42-9ED2-C0E2D3708909}" srcOrd="0" destOrd="0" presId="urn:microsoft.com/office/officeart/2005/8/layout/hProcess10"/>
    <dgm:cxn modelId="{F002452D-9F48-BB4E-9360-70B412BD5959}" type="presParOf" srcId="{E8C6DA05-5CB5-EA46-82D3-F48BA37E2135}" destId="{89C79968-6DA3-E744-9A59-DB9A89EFBAC1}" srcOrd="1" destOrd="0" presId="urn:microsoft.com/office/officeart/2005/8/layout/hProcess10"/>
    <dgm:cxn modelId="{E359FFB9-11CB-2441-8C07-054498B43193}" type="presParOf" srcId="{3B2E562A-F62D-BC4A-B10C-C18B0F26CBA1}" destId="{BB7998B1-0ABA-3544-8F92-524C440AE555}" srcOrd="5" destOrd="0" presId="urn:microsoft.com/office/officeart/2005/8/layout/hProcess10"/>
    <dgm:cxn modelId="{29BFF283-C6DE-CA4C-8E60-317ED3F179E5}" type="presParOf" srcId="{BB7998B1-0ABA-3544-8F92-524C440AE555}" destId="{2CC57BEC-FA4E-AC4D-9769-F0BA58A04E2B}" srcOrd="0" destOrd="0" presId="urn:microsoft.com/office/officeart/2005/8/layout/hProcess10"/>
    <dgm:cxn modelId="{4CF868BE-8AAE-2A41-97D5-AC4F633DF1CC}" type="presParOf" srcId="{3B2E562A-F62D-BC4A-B10C-C18B0F26CBA1}" destId="{94085FD7-1044-424F-94C8-5EA518B0962E}" srcOrd="6" destOrd="0" presId="urn:microsoft.com/office/officeart/2005/8/layout/hProcess10"/>
    <dgm:cxn modelId="{5EBE69E5-0524-B74E-80D2-F1FDF2D7E276}" type="presParOf" srcId="{94085FD7-1044-424F-94C8-5EA518B0962E}" destId="{CCFC4F1C-83C6-8B42-95CB-79318FD4C203}" srcOrd="0" destOrd="0" presId="urn:microsoft.com/office/officeart/2005/8/layout/hProcess10"/>
    <dgm:cxn modelId="{6C4133DD-17A6-FC40-942C-2DE7F25DF84C}" type="presParOf" srcId="{94085FD7-1044-424F-94C8-5EA518B0962E}" destId="{AC0E7175-3403-AE48-85DB-2EC2D9AAE6F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DC5E22-21F0-C345-B9B0-0016DE80D9ED}" type="doc">
      <dgm:prSet loTypeId="urn:microsoft.com/office/officeart/2005/8/layout/hProcess10" loCatId="process" qsTypeId="urn:microsoft.com/office/officeart/2005/8/quickstyle/3D6" qsCatId="3D" csTypeId="urn:microsoft.com/office/officeart/2005/8/colors/accent1_4" csCatId="accent1" phldr="1"/>
      <dgm:spPr/>
      <dgm:t>
        <a:bodyPr/>
        <a:lstStyle/>
        <a:p>
          <a:endParaRPr lang="es-ES_tradnl"/>
        </a:p>
      </dgm:t>
    </dgm:pt>
    <dgm:pt modelId="{E1A15099-8C4D-7C44-BB29-98C70D33263E}">
      <dgm:prSet phldrT="[Texto]"/>
      <dgm:spPr>
        <a:solidFill>
          <a:srgbClr val="FF9300"/>
        </a:solidFill>
      </dgm:spPr>
      <dgm:t>
        <a:bodyPr/>
        <a:lstStyle/>
        <a:p>
          <a:r>
            <a:rPr lang="es-ES_tradnl"/>
            <a:t>1</a:t>
          </a:r>
        </a:p>
      </dgm:t>
    </dgm:pt>
    <dgm:pt modelId="{4A45386A-51A5-584C-B9AF-FF365096F400}" type="parTrans" cxnId="{DFD2DD18-7C42-1F4A-9C6B-DFF0FB763703}">
      <dgm:prSet/>
      <dgm:spPr/>
      <dgm:t>
        <a:bodyPr/>
        <a:lstStyle/>
        <a:p>
          <a:endParaRPr lang="es-ES_tradnl"/>
        </a:p>
      </dgm:t>
    </dgm:pt>
    <dgm:pt modelId="{A5C5FBB4-7576-E744-BE48-A779CE50AB2F}" type="sibTrans" cxnId="{DFD2DD18-7C42-1F4A-9C6B-DFF0FB763703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AFFD48C4-3227-A447-BEAD-BE7E7B8C0F4E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2</a:t>
          </a:r>
        </a:p>
      </dgm:t>
    </dgm:pt>
    <dgm:pt modelId="{1883FEC9-D915-534E-8E51-B61113E6527B}" type="parTrans" cxnId="{05C651D0-7F8A-2A46-ABCD-E404FAD3C3BB}">
      <dgm:prSet/>
      <dgm:spPr/>
      <dgm:t>
        <a:bodyPr/>
        <a:lstStyle/>
        <a:p>
          <a:endParaRPr lang="es-ES_tradnl"/>
        </a:p>
      </dgm:t>
    </dgm:pt>
    <dgm:pt modelId="{4EAA633E-0234-A543-AF8B-D7746427F803}" type="sibTrans" cxnId="{05C651D0-7F8A-2A46-ABCD-E404FAD3C3BB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89E2ADEB-5BF4-BA4E-A38D-4CAE187BAEFA}">
      <dgm:prSet/>
      <dgm:spPr>
        <a:solidFill>
          <a:srgbClr val="5B9BD5"/>
        </a:solidFill>
      </dgm:spPr>
      <dgm:t>
        <a:bodyPr/>
        <a:lstStyle/>
        <a:p>
          <a:r>
            <a:rPr lang="es-ES_tradnl" dirty="0"/>
            <a:t>3</a:t>
          </a:r>
        </a:p>
      </dgm:t>
    </dgm:pt>
    <dgm:pt modelId="{830F7962-D7A3-5A40-A432-98AD8F630494}" type="parTrans" cxnId="{DB1DAC67-0962-7F4F-BCF8-5A2350640594}">
      <dgm:prSet/>
      <dgm:spPr/>
      <dgm:t>
        <a:bodyPr/>
        <a:lstStyle/>
        <a:p>
          <a:endParaRPr lang="es-ES_tradnl"/>
        </a:p>
      </dgm:t>
    </dgm:pt>
    <dgm:pt modelId="{75100781-5B6E-4048-9068-5F2043298A7C}" type="sibTrans" cxnId="{DB1DAC67-0962-7F4F-BCF8-5A2350640594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4FBAE5AC-1047-AB46-AD01-57DC1F81CCD5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4</a:t>
          </a:r>
        </a:p>
      </dgm:t>
    </dgm:pt>
    <dgm:pt modelId="{CD5D4BC2-CFB8-4149-A227-6AFC64F8F228}" type="parTrans" cxnId="{98E78C8B-216E-644F-BC57-753C55B90C90}">
      <dgm:prSet/>
      <dgm:spPr/>
      <dgm:t>
        <a:bodyPr/>
        <a:lstStyle/>
        <a:p>
          <a:endParaRPr lang="es-ES_tradnl"/>
        </a:p>
      </dgm:t>
    </dgm:pt>
    <dgm:pt modelId="{6CA196D9-68E5-8142-93A9-0E15F084A15A}" type="sibTrans" cxnId="{98E78C8B-216E-644F-BC57-753C55B90C90}">
      <dgm:prSet/>
      <dgm:spPr/>
      <dgm:t>
        <a:bodyPr/>
        <a:lstStyle/>
        <a:p>
          <a:endParaRPr lang="es-ES_tradnl"/>
        </a:p>
      </dgm:t>
    </dgm:pt>
    <dgm:pt modelId="{3B2E562A-F62D-BC4A-B10C-C18B0F26CBA1}" type="pres">
      <dgm:prSet presAssocID="{95DC5E22-21F0-C345-B9B0-0016DE80D9ED}" presName="Name0" presStyleCnt="0">
        <dgm:presLayoutVars>
          <dgm:dir/>
          <dgm:resizeHandles val="exact"/>
        </dgm:presLayoutVars>
      </dgm:prSet>
      <dgm:spPr/>
    </dgm:pt>
    <dgm:pt modelId="{927293D3-D8CB-E044-ABF1-4040270B3984}" type="pres">
      <dgm:prSet presAssocID="{E1A15099-8C4D-7C44-BB29-98C70D33263E}" presName="composite" presStyleCnt="0"/>
      <dgm:spPr/>
    </dgm:pt>
    <dgm:pt modelId="{EC594756-FC0B-424B-A781-90C893F061B1}" type="pres">
      <dgm:prSet presAssocID="{E1A15099-8C4D-7C44-BB29-98C70D33263E}" presName="imagSh" presStyleLbl="bgImgPlace1" presStyleIdx="0" presStyleCnt="4"/>
      <dgm:spPr>
        <a:solidFill>
          <a:srgbClr val="FF9300">
            <a:alpha val="79608"/>
          </a:srgbClr>
        </a:solidFill>
      </dgm:spPr>
    </dgm:pt>
    <dgm:pt modelId="{B0992ED0-FF53-0345-A744-E937704DF3BD}" type="pres">
      <dgm:prSet presAssocID="{E1A15099-8C4D-7C44-BB29-98C70D33263E}" presName="txNode" presStyleLbl="node1" presStyleIdx="0" presStyleCnt="4">
        <dgm:presLayoutVars>
          <dgm:bulletEnabled val="1"/>
        </dgm:presLayoutVars>
      </dgm:prSet>
      <dgm:spPr/>
    </dgm:pt>
    <dgm:pt modelId="{E16B8560-CDDC-2049-B53A-7AC82DBD18E4}" type="pres">
      <dgm:prSet presAssocID="{A5C5FBB4-7576-E744-BE48-A779CE50AB2F}" presName="sibTrans" presStyleLbl="sibTrans2D1" presStyleIdx="0" presStyleCnt="3"/>
      <dgm:spPr/>
    </dgm:pt>
    <dgm:pt modelId="{F4071CE4-7D57-6A49-B941-B0FB3914AD51}" type="pres">
      <dgm:prSet presAssocID="{A5C5FBB4-7576-E744-BE48-A779CE50AB2F}" presName="connTx" presStyleLbl="sibTrans2D1" presStyleIdx="0" presStyleCnt="3"/>
      <dgm:spPr/>
    </dgm:pt>
    <dgm:pt modelId="{D02D94FF-BC13-2143-A06E-88601D636820}" type="pres">
      <dgm:prSet presAssocID="{AFFD48C4-3227-A447-BEAD-BE7E7B8C0F4E}" presName="composite" presStyleCnt="0"/>
      <dgm:spPr/>
    </dgm:pt>
    <dgm:pt modelId="{923563B7-FA51-CE4A-8B68-37CBB5E9E79A}" type="pres">
      <dgm:prSet presAssocID="{AFFD48C4-3227-A447-BEAD-BE7E7B8C0F4E}" presName="imagSh" presStyleLbl="bgImgPlace1" presStyleIdx="1" presStyleCnt="4"/>
      <dgm:spPr>
        <a:solidFill>
          <a:srgbClr val="5B9BD5">
            <a:alpha val="69804"/>
          </a:srgbClr>
        </a:solidFill>
      </dgm:spPr>
    </dgm:pt>
    <dgm:pt modelId="{85DFE383-DD9C-2F45-BE0A-8FAE6129172F}" type="pres">
      <dgm:prSet presAssocID="{AFFD48C4-3227-A447-BEAD-BE7E7B8C0F4E}" presName="txNode" presStyleLbl="node1" presStyleIdx="1" presStyleCnt="4">
        <dgm:presLayoutVars>
          <dgm:bulletEnabled val="1"/>
        </dgm:presLayoutVars>
      </dgm:prSet>
      <dgm:spPr/>
    </dgm:pt>
    <dgm:pt modelId="{FEA3445A-D00C-7A4C-9556-3508523F7ED9}" type="pres">
      <dgm:prSet presAssocID="{4EAA633E-0234-A543-AF8B-D7746427F803}" presName="sibTrans" presStyleLbl="sibTrans2D1" presStyleIdx="1" presStyleCnt="3"/>
      <dgm:spPr/>
    </dgm:pt>
    <dgm:pt modelId="{2DF7A810-9F4C-E744-8EA0-50B81CFEB8B2}" type="pres">
      <dgm:prSet presAssocID="{4EAA633E-0234-A543-AF8B-D7746427F803}" presName="connTx" presStyleLbl="sibTrans2D1" presStyleIdx="1" presStyleCnt="3"/>
      <dgm:spPr/>
    </dgm:pt>
    <dgm:pt modelId="{E8C6DA05-5CB5-EA46-82D3-F48BA37E2135}" type="pres">
      <dgm:prSet presAssocID="{89E2ADEB-5BF4-BA4E-A38D-4CAE187BAEFA}" presName="composite" presStyleCnt="0"/>
      <dgm:spPr/>
    </dgm:pt>
    <dgm:pt modelId="{AED0BD8B-C1EA-DB42-9ED2-C0E2D3708909}" type="pres">
      <dgm:prSet presAssocID="{89E2ADEB-5BF4-BA4E-A38D-4CAE187BAEFA}" presName="imagSh" presStyleLbl="bgImgPlace1" presStyleIdx="2" presStyleCnt="4"/>
      <dgm:spPr>
        <a:solidFill>
          <a:srgbClr val="5B9BD5">
            <a:alpha val="69804"/>
          </a:srgbClr>
        </a:solidFill>
      </dgm:spPr>
    </dgm:pt>
    <dgm:pt modelId="{89C79968-6DA3-E744-9A59-DB9A89EFBAC1}" type="pres">
      <dgm:prSet presAssocID="{89E2ADEB-5BF4-BA4E-A38D-4CAE187BAEFA}" presName="txNode" presStyleLbl="node1" presStyleIdx="2" presStyleCnt="4">
        <dgm:presLayoutVars>
          <dgm:bulletEnabled val="1"/>
        </dgm:presLayoutVars>
      </dgm:prSet>
      <dgm:spPr/>
    </dgm:pt>
    <dgm:pt modelId="{BB7998B1-0ABA-3544-8F92-524C440AE555}" type="pres">
      <dgm:prSet presAssocID="{75100781-5B6E-4048-9068-5F2043298A7C}" presName="sibTrans" presStyleLbl="sibTrans2D1" presStyleIdx="2" presStyleCnt="3"/>
      <dgm:spPr/>
    </dgm:pt>
    <dgm:pt modelId="{2CC57BEC-FA4E-AC4D-9769-F0BA58A04E2B}" type="pres">
      <dgm:prSet presAssocID="{75100781-5B6E-4048-9068-5F2043298A7C}" presName="connTx" presStyleLbl="sibTrans2D1" presStyleIdx="2" presStyleCnt="3"/>
      <dgm:spPr/>
    </dgm:pt>
    <dgm:pt modelId="{94085FD7-1044-424F-94C8-5EA518B0962E}" type="pres">
      <dgm:prSet presAssocID="{4FBAE5AC-1047-AB46-AD01-57DC1F81CCD5}" presName="composite" presStyleCnt="0"/>
      <dgm:spPr/>
    </dgm:pt>
    <dgm:pt modelId="{CCFC4F1C-83C6-8B42-95CB-79318FD4C203}" type="pres">
      <dgm:prSet presAssocID="{4FBAE5AC-1047-AB46-AD01-57DC1F81CCD5}" presName="imagSh" presStyleLbl="bgImgPlace1" presStyleIdx="3" presStyleCnt="4"/>
      <dgm:spPr>
        <a:solidFill>
          <a:srgbClr val="5B9BD5">
            <a:alpha val="69804"/>
          </a:srgbClr>
        </a:solidFill>
      </dgm:spPr>
    </dgm:pt>
    <dgm:pt modelId="{AC0E7175-3403-AE48-85DB-2EC2D9AAE6F6}" type="pres">
      <dgm:prSet presAssocID="{4FBAE5AC-1047-AB46-AD01-57DC1F81CCD5}" presName="txNode" presStyleLbl="node1" presStyleIdx="3" presStyleCnt="4">
        <dgm:presLayoutVars>
          <dgm:bulletEnabled val="1"/>
        </dgm:presLayoutVars>
      </dgm:prSet>
      <dgm:spPr/>
    </dgm:pt>
  </dgm:ptLst>
  <dgm:cxnLst>
    <dgm:cxn modelId="{0010E70E-381B-144F-BC7A-D93EE8BDF7E5}" type="presOf" srcId="{75100781-5B6E-4048-9068-5F2043298A7C}" destId="{BB7998B1-0ABA-3544-8F92-524C440AE555}" srcOrd="0" destOrd="0" presId="urn:microsoft.com/office/officeart/2005/8/layout/hProcess10"/>
    <dgm:cxn modelId="{DFD2DD18-7C42-1F4A-9C6B-DFF0FB763703}" srcId="{95DC5E22-21F0-C345-B9B0-0016DE80D9ED}" destId="{E1A15099-8C4D-7C44-BB29-98C70D33263E}" srcOrd="0" destOrd="0" parTransId="{4A45386A-51A5-584C-B9AF-FF365096F400}" sibTransId="{A5C5FBB4-7576-E744-BE48-A779CE50AB2F}"/>
    <dgm:cxn modelId="{7F4BA224-805E-0A46-A1BC-3C14327CD3FC}" type="presOf" srcId="{AFFD48C4-3227-A447-BEAD-BE7E7B8C0F4E}" destId="{85DFE383-DD9C-2F45-BE0A-8FAE6129172F}" srcOrd="0" destOrd="0" presId="urn:microsoft.com/office/officeart/2005/8/layout/hProcess10"/>
    <dgm:cxn modelId="{4EC15937-6802-9744-8AC8-885C66A35980}" type="presOf" srcId="{75100781-5B6E-4048-9068-5F2043298A7C}" destId="{2CC57BEC-FA4E-AC4D-9769-F0BA58A04E2B}" srcOrd="1" destOrd="0" presId="urn:microsoft.com/office/officeart/2005/8/layout/hProcess10"/>
    <dgm:cxn modelId="{FE9B6244-FA3F-DB40-9815-AB2958DA147D}" type="presOf" srcId="{A5C5FBB4-7576-E744-BE48-A779CE50AB2F}" destId="{E16B8560-CDDC-2049-B53A-7AC82DBD18E4}" srcOrd="0" destOrd="0" presId="urn:microsoft.com/office/officeart/2005/8/layout/hProcess10"/>
    <dgm:cxn modelId="{7B04AC47-9C00-E349-9FDA-291DCFE36D32}" type="presOf" srcId="{89E2ADEB-5BF4-BA4E-A38D-4CAE187BAEFA}" destId="{89C79968-6DA3-E744-9A59-DB9A89EFBAC1}" srcOrd="0" destOrd="0" presId="urn:microsoft.com/office/officeart/2005/8/layout/hProcess10"/>
    <dgm:cxn modelId="{B46CC94E-DA52-5B41-A92E-E9B9D66AD6DA}" type="presOf" srcId="{95DC5E22-21F0-C345-B9B0-0016DE80D9ED}" destId="{3B2E562A-F62D-BC4A-B10C-C18B0F26CBA1}" srcOrd="0" destOrd="0" presId="urn:microsoft.com/office/officeart/2005/8/layout/hProcess10"/>
    <dgm:cxn modelId="{DB1DAC67-0962-7F4F-BCF8-5A2350640594}" srcId="{95DC5E22-21F0-C345-B9B0-0016DE80D9ED}" destId="{89E2ADEB-5BF4-BA4E-A38D-4CAE187BAEFA}" srcOrd="2" destOrd="0" parTransId="{830F7962-D7A3-5A40-A432-98AD8F630494}" sibTransId="{75100781-5B6E-4048-9068-5F2043298A7C}"/>
    <dgm:cxn modelId="{98E78C8B-216E-644F-BC57-753C55B90C90}" srcId="{95DC5E22-21F0-C345-B9B0-0016DE80D9ED}" destId="{4FBAE5AC-1047-AB46-AD01-57DC1F81CCD5}" srcOrd="3" destOrd="0" parTransId="{CD5D4BC2-CFB8-4149-A227-6AFC64F8F228}" sibTransId="{6CA196D9-68E5-8142-93A9-0E15F084A15A}"/>
    <dgm:cxn modelId="{95A091A7-FB9E-BE41-9071-C679A763BA18}" type="presOf" srcId="{E1A15099-8C4D-7C44-BB29-98C70D33263E}" destId="{B0992ED0-FF53-0345-A744-E937704DF3BD}" srcOrd="0" destOrd="0" presId="urn:microsoft.com/office/officeart/2005/8/layout/hProcess10"/>
    <dgm:cxn modelId="{58D109B9-8B3A-0C40-9368-F06469DA3626}" type="presOf" srcId="{4EAA633E-0234-A543-AF8B-D7746427F803}" destId="{2DF7A810-9F4C-E744-8EA0-50B81CFEB8B2}" srcOrd="1" destOrd="0" presId="urn:microsoft.com/office/officeart/2005/8/layout/hProcess10"/>
    <dgm:cxn modelId="{E5165CB9-E404-574B-AE56-1915892574AE}" type="presOf" srcId="{4EAA633E-0234-A543-AF8B-D7746427F803}" destId="{FEA3445A-D00C-7A4C-9556-3508523F7ED9}" srcOrd="0" destOrd="0" presId="urn:microsoft.com/office/officeart/2005/8/layout/hProcess10"/>
    <dgm:cxn modelId="{05C651D0-7F8A-2A46-ABCD-E404FAD3C3BB}" srcId="{95DC5E22-21F0-C345-B9B0-0016DE80D9ED}" destId="{AFFD48C4-3227-A447-BEAD-BE7E7B8C0F4E}" srcOrd="1" destOrd="0" parTransId="{1883FEC9-D915-534E-8E51-B61113E6527B}" sibTransId="{4EAA633E-0234-A543-AF8B-D7746427F803}"/>
    <dgm:cxn modelId="{2470F3E7-4ED9-234B-A7C5-DAC5358ED81A}" type="presOf" srcId="{A5C5FBB4-7576-E744-BE48-A779CE50AB2F}" destId="{F4071CE4-7D57-6A49-B941-B0FB3914AD51}" srcOrd="1" destOrd="0" presId="urn:microsoft.com/office/officeart/2005/8/layout/hProcess10"/>
    <dgm:cxn modelId="{AFD8C0EB-5595-B340-B750-45995D16B218}" type="presOf" srcId="{4FBAE5AC-1047-AB46-AD01-57DC1F81CCD5}" destId="{AC0E7175-3403-AE48-85DB-2EC2D9AAE6F6}" srcOrd="0" destOrd="0" presId="urn:microsoft.com/office/officeart/2005/8/layout/hProcess10"/>
    <dgm:cxn modelId="{0C88A215-3FB6-EA4A-985F-180C55C4BE3A}" type="presParOf" srcId="{3B2E562A-F62D-BC4A-B10C-C18B0F26CBA1}" destId="{927293D3-D8CB-E044-ABF1-4040270B3984}" srcOrd="0" destOrd="0" presId="urn:microsoft.com/office/officeart/2005/8/layout/hProcess10"/>
    <dgm:cxn modelId="{F21FB837-6B0E-AC46-B574-B4FA1E96F3B4}" type="presParOf" srcId="{927293D3-D8CB-E044-ABF1-4040270B3984}" destId="{EC594756-FC0B-424B-A781-90C893F061B1}" srcOrd="0" destOrd="0" presId="urn:microsoft.com/office/officeart/2005/8/layout/hProcess10"/>
    <dgm:cxn modelId="{E3BE9716-8221-4D42-99F4-701F2DB80528}" type="presParOf" srcId="{927293D3-D8CB-E044-ABF1-4040270B3984}" destId="{B0992ED0-FF53-0345-A744-E937704DF3BD}" srcOrd="1" destOrd="0" presId="urn:microsoft.com/office/officeart/2005/8/layout/hProcess10"/>
    <dgm:cxn modelId="{1840AD97-054D-C040-B2D5-04CC46A528D2}" type="presParOf" srcId="{3B2E562A-F62D-BC4A-B10C-C18B0F26CBA1}" destId="{E16B8560-CDDC-2049-B53A-7AC82DBD18E4}" srcOrd="1" destOrd="0" presId="urn:microsoft.com/office/officeart/2005/8/layout/hProcess10"/>
    <dgm:cxn modelId="{A9BFB95C-47F3-F24C-88FE-515822B56666}" type="presParOf" srcId="{E16B8560-CDDC-2049-B53A-7AC82DBD18E4}" destId="{F4071CE4-7D57-6A49-B941-B0FB3914AD51}" srcOrd="0" destOrd="0" presId="urn:microsoft.com/office/officeart/2005/8/layout/hProcess10"/>
    <dgm:cxn modelId="{EEAA4E56-3F77-494D-8C93-F32A5503654C}" type="presParOf" srcId="{3B2E562A-F62D-BC4A-B10C-C18B0F26CBA1}" destId="{D02D94FF-BC13-2143-A06E-88601D636820}" srcOrd="2" destOrd="0" presId="urn:microsoft.com/office/officeart/2005/8/layout/hProcess10"/>
    <dgm:cxn modelId="{8588C1DB-B4DA-5044-ABFB-23CBCDA811BD}" type="presParOf" srcId="{D02D94FF-BC13-2143-A06E-88601D636820}" destId="{923563B7-FA51-CE4A-8B68-37CBB5E9E79A}" srcOrd="0" destOrd="0" presId="urn:microsoft.com/office/officeart/2005/8/layout/hProcess10"/>
    <dgm:cxn modelId="{7964C394-8157-C94A-81E9-817714DE5DA4}" type="presParOf" srcId="{D02D94FF-BC13-2143-A06E-88601D636820}" destId="{85DFE383-DD9C-2F45-BE0A-8FAE6129172F}" srcOrd="1" destOrd="0" presId="urn:microsoft.com/office/officeart/2005/8/layout/hProcess10"/>
    <dgm:cxn modelId="{499A0A64-16B7-AD44-8444-089A212491D9}" type="presParOf" srcId="{3B2E562A-F62D-BC4A-B10C-C18B0F26CBA1}" destId="{FEA3445A-D00C-7A4C-9556-3508523F7ED9}" srcOrd="3" destOrd="0" presId="urn:microsoft.com/office/officeart/2005/8/layout/hProcess10"/>
    <dgm:cxn modelId="{71275F76-1165-7048-8553-EAACA6BB9D09}" type="presParOf" srcId="{FEA3445A-D00C-7A4C-9556-3508523F7ED9}" destId="{2DF7A810-9F4C-E744-8EA0-50B81CFEB8B2}" srcOrd="0" destOrd="0" presId="urn:microsoft.com/office/officeart/2005/8/layout/hProcess10"/>
    <dgm:cxn modelId="{F6DFD547-0399-E74E-A276-F6AE6BD08399}" type="presParOf" srcId="{3B2E562A-F62D-BC4A-B10C-C18B0F26CBA1}" destId="{E8C6DA05-5CB5-EA46-82D3-F48BA37E2135}" srcOrd="4" destOrd="0" presId="urn:microsoft.com/office/officeart/2005/8/layout/hProcess10"/>
    <dgm:cxn modelId="{6178714E-BC95-C84A-99D8-A177FC1A9FAF}" type="presParOf" srcId="{E8C6DA05-5CB5-EA46-82D3-F48BA37E2135}" destId="{AED0BD8B-C1EA-DB42-9ED2-C0E2D3708909}" srcOrd="0" destOrd="0" presId="urn:microsoft.com/office/officeart/2005/8/layout/hProcess10"/>
    <dgm:cxn modelId="{A180138B-3CB0-C548-8E0F-4E237F81EE18}" type="presParOf" srcId="{E8C6DA05-5CB5-EA46-82D3-F48BA37E2135}" destId="{89C79968-6DA3-E744-9A59-DB9A89EFBAC1}" srcOrd="1" destOrd="0" presId="urn:microsoft.com/office/officeart/2005/8/layout/hProcess10"/>
    <dgm:cxn modelId="{23F39CFF-7F68-6749-96F7-8823A5BE3D42}" type="presParOf" srcId="{3B2E562A-F62D-BC4A-B10C-C18B0F26CBA1}" destId="{BB7998B1-0ABA-3544-8F92-524C440AE555}" srcOrd="5" destOrd="0" presId="urn:microsoft.com/office/officeart/2005/8/layout/hProcess10"/>
    <dgm:cxn modelId="{F9BD42DC-1C99-0544-839A-CEBED36B12F4}" type="presParOf" srcId="{BB7998B1-0ABA-3544-8F92-524C440AE555}" destId="{2CC57BEC-FA4E-AC4D-9769-F0BA58A04E2B}" srcOrd="0" destOrd="0" presId="urn:microsoft.com/office/officeart/2005/8/layout/hProcess10"/>
    <dgm:cxn modelId="{73C79638-DFEB-B24A-8BB3-BACD181AC9FA}" type="presParOf" srcId="{3B2E562A-F62D-BC4A-B10C-C18B0F26CBA1}" destId="{94085FD7-1044-424F-94C8-5EA518B0962E}" srcOrd="6" destOrd="0" presId="urn:microsoft.com/office/officeart/2005/8/layout/hProcess10"/>
    <dgm:cxn modelId="{D247FA3D-8D42-884A-AC00-7688598B1FF8}" type="presParOf" srcId="{94085FD7-1044-424F-94C8-5EA518B0962E}" destId="{CCFC4F1C-83C6-8B42-95CB-79318FD4C203}" srcOrd="0" destOrd="0" presId="urn:microsoft.com/office/officeart/2005/8/layout/hProcess10"/>
    <dgm:cxn modelId="{8C4D4E3F-7CE8-6346-98A9-6B685A4DC94F}" type="presParOf" srcId="{94085FD7-1044-424F-94C8-5EA518B0962E}" destId="{AC0E7175-3403-AE48-85DB-2EC2D9AAE6F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DC5E22-21F0-C345-B9B0-0016DE80D9ED}" type="doc">
      <dgm:prSet loTypeId="urn:microsoft.com/office/officeart/2005/8/layout/hProcess10" loCatId="process" qsTypeId="urn:microsoft.com/office/officeart/2005/8/quickstyle/3D6" qsCatId="3D" csTypeId="urn:microsoft.com/office/officeart/2005/8/colors/accent1_4" csCatId="accent1" phldr="1"/>
      <dgm:spPr/>
      <dgm:t>
        <a:bodyPr/>
        <a:lstStyle/>
        <a:p>
          <a:endParaRPr lang="es-ES_tradnl"/>
        </a:p>
      </dgm:t>
    </dgm:pt>
    <dgm:pt modelId="{E1A15099-8C4D-7C44-BB29-98C70D33263E}">
      <dgm:prSet phldrT="[Texto]"/>
      <dgm:spPr>
        <a:solidFill>
          <a:srgbClr val="5B9BD5"/>
        </a:solidFill>
      </dgm:spPr>
      <dgm:t>
        <a:bodyPr/>
        <a:lstStyle/>
        <a:p>
          <a:r>
            <a:rPr lang="es-ES_tradnl"/>
            <a:t>1</a:t>
          </a:r>
        </a:p>
      </dgm:t>
    </dgm:pt>
    <dgm:pt modelId="{4A45386A-51A5-584C-B9AF-FF365096F400}" type="parTrans" cxnId="{DFD2DD18-7C42-1F4A-9C6B-DFF0FB763703}">
      <dgm:prSet/>
      <dgm:spPr/>
      <dgm:t>
        <a:bodyPr/>
        <a:lstStyle/>
        <a:p>
          <a:endParaRPr lang="es-ES_tradnl"/>
        </a:p>
      </dgm:t>
    </dgm:pt>
    <dgm:pt modelId="{A5C5FBB4-7576-E744-BE48-A779CE50AB2F}" type="sibTrans" cxnId="{DFD2DD18-7C42-1F4A-9C6B-DFF0FB763703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AFFD48C4-3227-A447-BEAD-BE7E7B8C0F4E}">
      <dgm:prSet/>
      <dgm:spPr>
        <a:solidFill>
          <a:srgbClr val="FF9300"/>
        </a:solidFill>
      </dgm:spPr>
      <dgm:t>
        <a:bodyPr/>
        <a:lstStyle/>
        <a:p>
          <a:r>
            <a:rPr lang="es-ES_tradnl"/>
            <a:t>2</a:t>
          </a:r>
        </a:p>
      </dgm:t>
    </dgm:pt>
    <dgm:pt modelId="{1883FEC9-D915-534E-8E51-B61113E6527B}" type="parTrans" cxnId="{05C651D0-7F8A-2A46-ABCD-E404FAD3C3BB}">
      <dgm:prSet/>
      <dgm:spPr/>
      <dgm:t>
        <a:bodyPr/>
        <a:lstStyle/>
        <a:p>
          <a:endParaRPr lang="es-ES_tradnl"/>
        </a:p>
      </dgm:t>
    </dgm:pt>
    <dgm:pt modelId="{4EAA633E-0234-A543-AF8B-D7746427F803}" type="sibTrans" cxnId="{05C651D0-7F8A-2A46-ABCD-E404FAD3C3BB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89E2ADEB-5BF4-BA4E-A38D-4CAE187BAEFA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3</a:t>
          </a:r>
        </a:p>
      </dgm:t>
    </dgm:pt>
    <dgm:pt modelId="{830F7962-D7A3-5A40-A432-98AD8F630494}" type="parTrans" cxnId="{DB1DAC67-0962-7F4F-BCF8-5A2350640594}">
      <dgm:prSet/>
      <dgm:spPr/>
      <dgm:t>
        <a:bodyPr/>
        <a:lstStyle/>
        <a:p>
          <a:endParaRPr lang="es-ES_tradnl"/>
        </a:p>
      </dgm:t>
    </dgm:pt>
    <dgm:pt modelId="{75100781-5B6E-4048-9068-5F2043298A7C}" type="sibTrans" cxnId="{DB1DAC67-0962-7F4F-BCF8-5A2350640594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4FBAE5AC-1047-AB46-AD01-57DC1F81CCD5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4</a:t>
          </a:r>
        </a:p>
      </dgm:t>
    </dgm:pt>
    <dgm:pt modelId="{CD5D4BC2-CFB8-4149-A227-6AFC64F8F228}" type="parTrans" cxnId="{98E78C8B-216E-644F-BC57-753C55B90C90}">
      <dgm:prSet/>
      <dgm:spPr/>
      <dgm:t>
        <a:bodyPr/>
        <a:lstStyle/>
        <a:p>
          <a:endParaRPr lang="es-ES_tradnl"/>
        </a:p>
      </dgm:t>
    </dgm:pt>
    <dgm:pt modelId="{6CA196D9-68E5-8142-93A9-0E15F084A15A}" type="sibTrans" cxnId="{98E78C8B-216E-644F-BC57-753C55B90C90}">
      <dgm:prSet/>
      <dgm:spPr/>
      <dgm:t>
        <a:bodyPr/>
        <a:lstStyle/>
        <a:p>
          <a:endParaRPr lang="es-ES_tradnl"/>
        </a:p>
      </dgm:t>
    </dgm:pt>
    <dgm:pt modelId="{3B2E562A-F62D-BC4A-B10C-C18B0F26CBA1}" type="pres">
      <dgm:prSet presAssocID="{95DC5E22-21F0-C345-B9B0-0016DE80D9ED}" presName="Name0" presStyleCnt="0">
        <dgm:presLayoutVars>
          <dgm:dir/>
          <dgm:resizeHandles val="exact"/>
        </dgm:presLayoutVars>
      </dgm:prSet>
      <dgm:spPr/>
    </dgm:pt>
    <dgm:pt modelId="{927293D3-D8CB-E044-ABF1-4040270B3984}" type="pres">
      <dgm:prSet presAssocID="{E1A15099-8C4D-7C44-BB29-98C70D33263E}" presName="composite" presStyleCnt="0"/>
      <dgm:spPr/>
    </dgm:pt>
    <dgm:pt modelId="{EC594756-FC0B-424B-A781-90C893F061B1}" type="pres">
      <dgm:prSet presAssocID="{E1A15099-8C4D-7C44-BB29-98C70D33263E}" presName="imagSh" presStyleLbl="bgImgPlace1" presStyleIdx="0" presStyleCnt="4"/>
      <dgm:spPr>
        <a:solidFill>
          <a:srgbClr val="5B9BD5">
            <a:alpha val="79608"/>
          </a:srgbClr>
        </a:solidFill>
      </dgm:spPr>
    </dgm:pt>
    <dgm:pt modelId="{B0992ED0-FF53-0345-A744-E937704DF3BD}" type="pres">
      <dgm:prSet presAssocID="{E1A15099-8C4D-7C44-BB29-98C70D33263E}" presName="txNode" presStyleLbl="node1" presStyleIdx="0" presStyleCnt="4">
        <dgm:presLayoutVars>
          <dgm:bulletEnabled val="1"/>
        </dgm:presLayoutVars>
      </dgm:prSet>
      <dgm:spPr/>
    </dgm:pt>
    <dgm:pt modelId="{E16B8560-CDDC-2049-B53A-7AC82DBD18E4}" type="pres">
      <dgm:prSet presAssocID="{A5C5FBB4-7576-E744-BE48-A779CE50AB2F}" presName="sibTrans" presStyleLbl="sibTrans2D1" presStyleIdx="0" presStyleCnt="3"/>
      <dgm:spPr/>
    </dgm:pt>
    <dgm:pt modelId="{F4071CE4-7D57-6A49-B941-B0FB3914AD51}" type="pres">
      <dgm:prSet presAssocID="{A5C5FBB4-7576-E744-BE48-A779CE50AB2F}" presName="connTx" presStyleLbl="sibTrans2D1" presStyleIdx="0" presStyleCnt="3"/>
      <dgm:spPr/>
    </dgm:pt>
    <dgm:pt modelId="{D02D94FF-BC13-2143-A06E-88601D636820}" type="pres">
      <dgm:prSet presAssocID="{AFFD48C4-3227-A447-BEAD-BE7E7B8C0F4E}" presName="composite" presStyleCnt="0"/>
      <dgm:spPr/>
    </dgm:pt>
    <dgm:pt modelId="{923563B7-FA51-CE4A-8B68-37CBB5E9E79A}" type="pres">
      <dgm:prSet presAssocID="{AFFD48C4-3227-A447-BEAD-BE7E7B8C0F4E}" presName="imagSh" presStyleLbl="bgImgPlace1" presStyleIdx="1" presStyleCnt="4"/>
      <dgm:spPr>
        <a:solidFill>
          <a:srgbClr val="FF9300">
            <a:alpha val="69804"/>
          </a:srgbClr>
        </a:solidFill>
      </dgm:spPr>
    </dgm:pt>
    <dgm:pt modelId="{85DFE383-DD9C-2F45-BE0A-8FAE6129172F}" type="pres">
      <dgm:prSet presAssocID="{AFFD48C4-3227-A447-BEAD-BE7E7B8C0F4E}" presName="txNode" presStyleLbl="node1" presStyleIdx="1" presStyleCnt="4">
        <dgm:presLayoutVars>
          <dgm:bulletEnabled val="1"/>
        </dgm:presLayoutVars>
      </dgm:prSet>
      <dgm:spPr/>
    </dgm:pt>
    <dgm:pt modelId="{FEA3445A-D00C-7A4C-9556-3508523F7ED9}" type="pres">
      <dgm:prSet presAssocID="{4EAA633E-0234-A543-AF8B-D7746427F803}" presName="sibTrans" presStyleLbl="sibTrans2D1" presStyleIdx="1" presStyleCnt="3"/>
      <dgm:spPr/>
    </dgm:pt>
    <dgm:pt modelId="{2DF7A810-9F4C-E744-8EA0-50B81CFEB8B2}" type="pres">
      <dgm:prSet presAssocID="{4EAA633E-0234-A543-AF8B-D7746427F803}" presName="connTx" presStyleLbl="sibTrans2D1" presStyleIdx="1" presStyleCnt="3"/>
      <dgm:spPr/>
    </dgm:pt>
    <dgm:pt modelId="{E8C6DA05-5CB5-EA46-82D3-F48BA37E2135}" type="pres">
      <dgm:prSet presAssocID="{89E2ADEB-5BF4-BA4E-A38D-4CAE187BAEFA}" presName="composite" presStyleCnt="0"/>
      <dgm:spPr/>
    </dgm:pt>
    <dgm:pt modelId="{AED0BD8B-C1EA-DB42-9ED2-C0E2D3708909}" type="pres">
      <dgm:prSet presAssocID="{89E2ADEB-5BF4-BA4E-A38D-4CAE187BAEFA}" presName="imagSh" presStyleLbl="bgImgPlace1" presStyleIdx="2" presStyleCnt="4"/>
      <dgm:spPr>
        <a:solidFill>
          <a:srgbClr val="5B9BD5">
            <a:alpha val="69804"/>
          </a:srgbClr>
        </a:solidFill>
      </dgm:spPr>
    </dgm:pt>
    <dgm:pt modelId="{89C79968-6DA3-E744-9A59-DB9A89EFBAC1}" type="pres">
      <dgm:prSet presAssocID="{89E2ADEB-5BF4-BA4E-A38D-4CAE187BAEFA}" presName="txNode" presStyleLbl="node1" presStyleIdx="2" presStyleCnt="4">
        <dgm:presLayoutVars>
          <dgm:bulletEnabled val="1"/>
        </dgm:presLayoutVars>
      </dgm:prSet>
      <dgm:spPr/>
    </dgm:pt>
    <dgm:pt modelId="{BB7998B1-0ABA-3544-8F92-524C440AE555}" type="pres">
      <dgm:prSet presAssocID="{75100781-5B6E-4048-9068-5F2043298A7C}" presName="sibTrans" presStyleLbl="sibTrans2D1" presStyleIdx="2" presStyleCnt="3"/>
      <dgm:spPr/>
    </dgm:pt>
    <dgm:pt modelId="{2CC57BEC-FA4E-AC4D-9769-F0BA58A04E2B}" type="pres">
      <dgm:prSet presAssocID="{75100781-5B6E-4048-9068-5F2043298A7C}" presName="connTx" presStyleLbl="sibTrans2D1" presStyleIdx="2" presStyleCnt="3"/>
      <dgm:spPr/>
    </dgm:pt>
    <dgm:pt modelId="{94085FD7-1044-424F-94C8-5EA518B0962E}" type="pres">
      <dgm:prSet presAssocID="{4FBAE5AC-1047-AB46-AD01-57DC1F81CCD5}" presName="composite" presStyleCnt="0"/>
      <dgm:spPr/>
    </dgm:pt>
    <dgm:pt modelId="{CCFC4F1C-83C6-8B42-95CB-79318FD4C203}" type="pres">
      <dgm:prSet presAssocID="{4FBAE5AC-1047-AB46-AD01-57DC1F81CCD5}" presName="imagSh" presStyleLbl="bgImgPlace1" presStyleIdx="3" presStyleCnt="4"/>
      <dgm:spPr>
        <a:solidFill>
          <a:srgbClr val="5B9BD5">
            <a:alpha val="69804"/>
          </a:srgbClr>
        </a:solidFill>
      </dgm:spPr>
    </dgm:pt>
    <dgm:pt modelId="{AC0E7175-3403-AE48-85DB-2EC2D9AAE6F6}" type="pres">
      <dgm:prSet presAssocID="{4FBAE5AC-1047-AB46-AD01-57DC1F81CCD5}" presName="txNode" presStyleLbl="node1" presStyleIdx="3" presStyleCnt="4">
        <dgm:presLayoutVars>
          <dgm:bulletEnabled val="1"/>
        </dgm:presLayoutVars>
      </dgm:prSet>
      <dgm:spPr/>
    </dgm:pt>
  </dgm:ptLst>
  <dgm:cxnLst>
    <dgm:cxn modelId="{F6CF6207-B588-B747-81D7-950E10DC4003}" type="presOf" srcId="{75100781-5B6E-4048-9068-5F2043298A7C}" destId="{2CC57BEC-FA4E-AC4D-9769-F0BA58A04E2B}" srcOrd="1" destOrd="0" presId="urn:microsoft.com/office/officeart/2005/8/layout/hProcess10"/>
    <dgm:cxn modelId="{DFD2DD18-7C42-1F4A-9C6B-DFF0FB763703}" srcId="{95DC5E22-21F0-C345-B9B0-0016DE80D9ED}" destId="{E1A15099-8C4D-7C44-BB29-98C70D33263E}" srcOrd="0" destOrd="0" parTransId="{4A45386A-51A5-584C-B9AF-FF365096F400}" sibTransId="{A5C5FBB4-7576-E744-BE48-A779CE50AB2F}"/>
    <dgm:cxn modelId="{031CE420-372E-9742-AD63-16E4F541D456}" type="presOf" srcId="{E1A15099-8C4D-7C44-BB29-98C70D33263E}" destId="{B0992ED0-FF53-0345-A744-E937704DF3BD}" srcOrd="0" destOrd="0" presId="urn:microsoft.com/office/officeart/2005/8/layout/hProcess10"/>
    <dgm:cxn modelId="{95C88939-C56B-F442-9639-1C401D2B0B4A}" type="presOf" srcId="{AFFD48C4-3227-A447-BEAD-BE7E7B8C0F4E}" destId="{85DFE383-DD9C-2F45-BE0A-8FAE6129172F}" srcOrd="0" destOrd="0" presId="urn:microsoft.com/office/officeart/2005/8/layout/hProcess10"/>
    <dgm:cxn modelId="{17B1B759-AA5E-5440-9A8F-D6ADC058526F}" type="presOf" srcId="{4FBAE5AC-1047-AB46-AD01-57DC1F81CCD5}" destId="{AC0E7175-3403-AE48-85DB-2EC2D9AAE6F6}" srcOrd="0" destOrd="0" presId="urn:microsoft.com/office/officeart/2005/8/layout/hProcess10"/>
    <dgm:cxn modelId="{DB1DAC67-0962-7F4F-BCF8-5A2350640594}" srcId="{95DC5E22-21F0-C345-B9B0-0016DE80D9ED}" destId="{89E2ADEB-5BF4-BA4E-A38D-4CAE187BAEFA}" srcOrd="2" destOrd="0" parTransId="{830F7962-D7A3-5A40-A432-98AD8F630494}" sibTransId="{75100781-5B6E-4048-9068-5F2043298A7C}"/>
    <dgm:cxn modelId="{A855CF6B-E7C0-094D-98F4-C1ACE4B77A23}" type="presOf" srcId="{75100781-5B6E-4048-9068-5F2043298A7C}" destId="{BB7998B1-0ABA-3544-8F92-524C440AE555}" srcOrd="0" destOrd="0" presId="urn:microsoft.com/office/officeart/2005/8/layout/hProcess10"/>
    <dgm:cxn modelId="{BA709F7E-101A-004D-B2BC-2E1E3852AC9B}" type="presOf" srcId="{A5C5FBB4-7576-E744-BE48-A779CE50AB2F}" destId="{E16B8560-CDDC-2049-B53A-7AC82DBD18E4}" srcOrd="0" destOrd="0" presId="urn:microsoft.com/office/officeart/2005/8/layout/hProcess10"/>
    <dgm:cxn modelId="{98E78C8B-216E-644F-BC57-753C55B90C90}" srcId="{95DC5E22-21F0-C345-B9B0-0016DE80D9ED}" destId="{4FBAE5AC-1047-AB46-AD01-57DC1F81CCD5}" srcOrd="3" destOrd="0" parTransId="{CD5D4BC2-CFB8-4149-A227-6AFC64F8F228}" sibTransId="{6CA196D9-68E5-8142-93A9-0E15F084A15A}"/>
    <dgm:cxn modelId="{8D4E3799-3363-0343-BB78-E0359CEAD59D}" type="presOf" srcId="{A5C5FBB4-7576-E744-BE48-A779CE50AB2F}" destId="{F4071CE4-7D57-6A49-B941-B0FB3914AD51}" srcOrd="1" destOrd="0" presId="urn:microsoft.com/office/officeart/2005/8/layout/hProcess10"/>
    <dgm:cxn modelId="{3E4F15A7-A904-1D44-8EE0-8703FD2C3E45}" type="presOf" srcId="{95DC5E22-21F0-C345-B9B0-0016DE80D9ED}" destId="{3B2E562A-F62D-BC4A-B10C-C18B0F26CBA1}" srcOrd="0" destOrd="0" presId="urn:microsoft.com/office/officeart/2005/8/layout/hProcess10"/>
    <dgm:cxn modelId="{CB7BDDA9-CDD5-F84D-B862-1721D4BBE487}" type="presOf" srcId="{4EAA633E-0234-A543-AF8B-D7746427F803}" destId="{2DF7A810-9F4C-E744-8EA0-50B81CFEB8B2}" srcOrd="1" destOrd="0" presId="urn:microsoft.com/office/officeart/2005/8/layout/hProcess10"/>
    <dgm:cxn modelId="{A0D372AD-3D5A-1C41-8375-9973E9FBA47E}" type="presOf" srcId="{4EAA633E-0234-A543-AF8B-D7746427F803}" destId="{FEA3445A-D00C-7A4C-9556-3508523F7ED9}" srcOrd="0" destOrd="0" presId="urn:microsoft.com/office/officeart/2005/8/layout/hProcess10"/>
    <dgm:cxn modelId="{B6DEC2B4-A0A0-3443-A3AD-4626E61D34A6}" type="presOf" srcId="{89E2ADEB-5BF4-BA4E-A38D-4CAE187BAEFA}" destId="{89C79968-6DA3-E744-9A59-DB9A89EFBAC1}" srcOrd="0" destOrd="0" presId="urn:microsoft.com/office/officeart/2005/8/layout/hProcess10"/>
    <dgm:cxn modelId="{05C651D0-7F8A-2A46-ABCD-E404FAD3C3BB}" srcId="{95DC5E22-21F0-C345-B9B0-0016DE80D9ED}" destId="{AFFD48C4-3227-A447-BEAD-BE7E7B8C0F4E}" srcOrd="1" destOrd="0" parTransId="{1883FEC9-D915-534E-8E51-B61113E6527B}" sibTransId="{4EAA633E-0234-A543-AF8B-D7746427F803}"/>
    <dgm:cxn modelId="{5F937E1F-FF81-4345-A296-DD6E91B7DC69}" type="presParOf" srcId="{3B2E562A-F62D-BC4A-B10C-C18B0F26CBA1}" destId="{927293D3-D8CB-E044-ABF1-4040270B3984}" srcOrd="0" destOrd="0" presId="urn:microsoft.com/office/officeart/2005/8/layout/hProcess10"/>
    <dgm:cxn modelId="{1C10A99A-BDB9-A348-8A30-06C40197067A}" type="presParOf" srcId="{927293D3-D8CB-E044-ABF1-4040270B3984}" destId="{EC594756-FC0B-424B-A781-90C893F061B1}" srcOrd="0" destOrd="0" presId="urn:microsoft.com/office/officeart/2005/8/layout/hProcess10"/>
    <dgm:cxn modelId="{AC5DAAB0-41B4-5F43-B825-F01A309083CB}" type="presParOf" srcId="{927293D3-D8CB-E044-ABF1-4040270B3984}" destId="{B0992ED0-FF53-0345-A744-E937704DF3BD}" srcOrd="1" destOrd="0" presId="urn:microsoft.com/office/officeart/2005/8/layout/hProcess10"/>
    <dgm:cxn modelId="{6E19FE1E-3ACD-4345-AA48-C1CFBA0E5582}" type="presParOf" srcId="{3B2E562A-F62D-BC4A-B10C-C18B0F26CBA1}" destId="{E16B8560-CDDC-2049-B53A-7AC82DBD18E4}" srcOrd="1" destOrd="0" presId="urn:microsoft.com/office/officeart/2005/8/layout/hProcess10"/>
    <dgm:cxn modelId="{F0EEBAA6-E1E5-7F4D-B2AD-BAB55002AECA}" type="presParOf" srcId="{E16B8560-CDDC-2049-B53A-7AC82DBD18E4}" destId="{F4071CE4-7D57-6A49-B941-B0FB3914AD51}" srcOrd="0" destOrd="0" presId="urn:microsoft.com/office/officeart/2005/8/layout/hProcess10"/>
    <dgm:cxn modelId="{72AC8C6E-4175-6548-A967-C7C9613A62E7}" type="presParOf" srcId="{3B2E562A-F62D-BC4A-B10C-C18B0F26CBA1}" destId="{D02D94FF-BC13-2143-A06E-88601D636820}" srcOrd="2" destOrd="0" presId="urn:microsoft.com/office/officeart/2005/8/layout/hProcess10"/>
    <dgm:cxn modelId="{B3AFA051-817E-8945-BA1F-440D0C0A5BE5}" type="presParOf" srcId="{D02D94FF-BC13-2143-A06E-88601D636820}" destId="{923563B7-FA51-CE4A-8B68-37CBB5E9E79A}" srcOrd="0" destOrd="0" presId="urn:microsoft.com/office/officeart/2005/8/layout/hProcess10"/>
    <dgm:cxn modelId="{B8CBBD1C-5CEA-AA41-912E-2E80DA1D5F3E}" type="presParOf" srcId="{D02D94FF-BC13-2143-A06E-88601D636820}" destId="{85DFE383-DD9C-2F45-BE0A-8FAE6129172F}" srcOrd="1" destOrd="0" presId="urn:microsoft.com/office/officeart/2005/8/layout/hProcess10"/>
    <dgm:cxn modelId="{A693D9D8-281E-4B40-A43B-B736EB4BC211}" type="presParOf" srcId="{3B2E562A-F62D-BC4A-B10C-C18B0F26CBA1}" destId="{FEA3445A-D00C-7A4C-9556-3508523F7ED9}" srcOrd="3" destOrd="0" presId="urn:microsoft.com/office/officeart/2005/8/layout/hProcess10"/>
    <dgm:cxn modelId="{8F2C1987-592F-3D49-BCF5-A87C76C83C4F}" type="presParOf" srcId="{FEA3445A-D00C-7A4C-9556-3508523F7ED9}" destId="{2DF7A810-9F4C-E744-8EA0-50B81CFEB8B2}" srcOrd="0" destOrd="0" presId="urn:microsoft.com/office/officeart/2005/8/layout/hProcess10"/>
    <dgm:cxn modelId="{E1B5DD5B-953C-E045-B1FA-3B4584C8144C}" type="presParOf" srcId="{3B2E562A-F62D-BC4A-B10C-C18B0F26CBA1}" destId="{E8C6DA05-5CB5-EA46-82D3-F48BA37E2135}" srcOrd="4" destOrd="0" presId="urn:microsoft.com/office/officeart/2005/8/layout/hProcess10"/>
    <dgm:cxn modelId="{31740130-909C-7B49-B66F-825640E8DF21}" type="presParOf" srcId="{E8C6DA05-5CB5-EA46-82D3-F48BA37E2135}" destId="{AED0BD8B-C1EA-DB42-9ED2-C0E2D3708909}" srcOrd="0" destOrd="0" presId="urn:microsoft.com/office/officeart/2005/8/layout/hProcess10"/>
    <dgm:cxn modelId="{285EE810-207D-5049-B61C-8FB84BEA6D40}" type="presParOf" srcId="{E8C6DA05-5CB5-EA46-82D3-F48BA37E2135}" destId="{89C79968-6DA3-E744-9A59-DB9A89EFBAC1}" srcOrd="1" destOrd="0" presId="urn:microsoft.com/office/officeart/2005/8/layout/hProcess10"/>
    <dgm:cxn modelId="{B19ADC24-BE48-EE45-AF98-67132CB7DA4B}" type="presParOf" srcId="{3B2E562A-F62D-BC4A-B10C-C18B0F26CBA1}" destId="{BB7998B1-0ABA-3544-8F92-524C440AE555}" srcOrd="5" destOrd="0" presId="urn:microsoft.com/office/officeart/2005/8/layout/hProcess10"/>
    <dgm:cxn modelId="{146E43FF-F0AF-A046-9EF8-62F7461A85B7}" type="presParOf" srcId="{BB7998B1-0ABA-3544-8F92-524C440AE555}" destId="{2CC57BEC-FA4E-AC4D-9769-F0BA58A04E2B}" srcOrd="0" destOrd="0" presId="urn:microsoft.com/office/officeart/2005/8/layout/hProcess10"/>
    <dgm:cxn modelId="{3C7C4531-D18A-714E-9093-12FEE76DAB71}" type="presParOf" srcId="{3B2E562A-F62D-BC4A-B10C-C18B0F26CBA1}" destId="{94085FD7-1044-424F-94C8-5EA518B0962E}" srcOrd="6" destOrd="0" presId="urn:microsoft.com/office/officeart/2005/8/layout/hProcess10"/>
    <dgm:cxn modelId="{73182D70-2AB9-F24E-84D3-9C7D033709FF}" type="presParOf" srcId="{94085FD7-1044-424F-94C8-5EA518B0962E}" destId="{CCFC4F1C-83C6-8B42-95CB-79318FD4C203}" srcOrd="0" destOrd="0" presId="urn:microsoft.com/office/officeart/2005/8/layout/hProcess10"/>
    <dgm:cxn modelId="{E5CC4E9F-2C32-974C-B3C5-CC7D2ECC014D}" type="presParOf" srcId="{94085FD7-1044-424F-94C8-5EA518B0962E}" destId="{AC0E7175-3403-AE48-85DB-2EC2D9AAE6F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DC5E22-21F0-C345-B9B0-0016DE80D9ED}" type="doc">
      <dgm:prSet loTypeId="urn:microsoft.com/office/officeart/2005/8/layout/hProcess10" loCatId="process" qsTypeId="urn:microsoft.com/office/officeart/2005/8/quickstyle/3D6" qsCatId="3D" csTypeId="urn:microsoft.com/office/officeart/2005/8/colors/accent1_4" csCatId="accent1" phldr="1"/>
      <dgm:spPr/>
      <dgm:t>
        <a:bodyPr/>
        <a:lstStyle/>
        <a:p>
          <a:endParaRPr lang="es-ES_tradnl"/>
        </a:p>
      </dgm:t>
    </dgm:pt>
    <dgm:pt modelId="{E1A15099-8C4D-7C44-BB29-98C70D33263E}">
      <dgm:prSet phldrT="[Texto]"/>
      <dgm:spPr>
        <a:solidFill>
          <a:srgbClr val="5B9BD5"/>
        </a:solidFill>
      </dgm:spPr>
      <dgm:t>
        <a:bodyPr/>
        <a:lstStyle/>
        <a:p>
          <a:r>
            <a:rPr lang="es-ES_tradnl"/>
            <a:t>1</a:t>
          </a:r>
        </a:p>
      </dgm:t>
    </dgm:pt>
    <dgm:pt modelId="{4A45386A-51A5-584C-B9AF-FF365096F400}" type="parTrans" cxnId="{DFD2DD18-7C42-1F4A-9C6B-DFF0FB763703}">
      <dgm:prSet/>
      <dgm:spPr/>
      <dgm:t>
        <a:bodyPr/>
        <a:lstStyle/>
        <a:p>
          <a:endParaRPr lang="es-ES_tradnl"/>
        </a:p>
      </dgm:t>
    </dgm:pt>
    <dgm:pt modelId="{A5C5FBB4-7576-E744-BE48-A779CE50AB2F}" type="sibTrans" cxnId="{DFD2DD18-7C42-1F4A-9C6B-DFF0FB763703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AFFD48C4-3227-A447-BEAD-BE7E7B8C0F4E}">
      <dgm:prSet/>
      <dgm:spPr>
        <a:solidFill>
          <a:srgbClr val="FF9300"/>
        </a:solidFill>
      </dgm:spPr>
      <dgm:t>
        <a:bodyPr/>
        <a:lstStyle/>
        <a:p>
          <a:r>
            <a:rPr lang="es-ES_tradnl"/>
            <a:t>2</a:t>
          </a:r>
        </a:p>
      </dgm:t>
    </dgm:pt>
    <dgm:pt modelId="{1883FEC9-D915-534E-8E51-B61113E6527B}" type="parTrans" cxnId="{05C651D0-7F8A-2A46-ABCD-E404FAD3C3BB}">
      <dgm:prSet/>
      <dgm:spPr/>
      <dgm:t>
        <a:bodyPr/>
        <a:lstStyle/>
        <a:p>
          <a:endParaRPr lang="es-ES_tradnl"/>
        </a:p>
      </dgm:t>
    </dgm:pt>
    <dgm:pt modelId="{4EAA633E-0234-A543-AF8B-D7746427F803}" type="sibTrans" cxnId="{05C651D0-7F8A-2A46-ABCD-E404FAD3C3BB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89E2ADEB-5BF4-BA4E-A38D-4CAE187BAEFA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3</a:t>
          </a:r>
        </a:p>
      </dgm:t>
    </dgm:pt>
    <dgm:pt modelId="{830F7962-D7A3-5A40-A432-98AD8F630494}" type="parTrans" cxnId="{DB1DAC67-0962-7F4F-BCF8-5A2350640594}">
      <dgm:prSet/>
      <dgm:spPr/>
      <dgm:t>
        <a:bodyPr/>
        <a:lstStyle/>
        <a:p>
          <a:endParaRPr lang="es-ES_tradnl"/>
        </a:p>
      </dgm:t>
    </dgm:pt>
    <dgm:pt modelId="{75100781-5B6E-4048-9068-5F2043298A7C}" type="sibTrans" cxnId="{DB1DAC67-0962-7F4F-BCF8-5A2350640594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4FBAE5AC-1047-AB46-AD01-57DC1F81CCD5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4</a:t>
          </a:r>
        </a:p>
      </dgm:t>
    </dgm:pt>
    <dgm:pt modelId="{CD5D4BC2-CFB8-4149-A227-6AFC64F8F228}" type="parTrans" cxnId="{98E78C8B-216E-644F-BC57-753C55B90C90}">
      <dgm:prSet/>
      <dgm:spPr/>
      <dgm:t>
        <a:bodyPr/>
        <a:lstStyle/>
        <a:p>
          <a:endParaRPr lang="es-ES_tradnl"/>
        </a:p>
      </dgm:t>
    </dgm:pt>
    <dgm:pt modelId="{6CA196D9-68E5-8142-93A9-0E15F084A15A}" type="sibTrans" cxnId="{98E78C8B-216E-644F-BC57-753C55B90C90}">
      <dgm:prSet/>
      <dgm:spPr/>
      <dgm:t>
        <a:bodyPr/>
        <a:lstStyle/>
        <a:p>
          <a:endParaRPr lang="es-ES_tradnl"/>
        </a:p>
      </dgm:t>
    </dgm:pt>
    <dgm:pt modelId="{3B2E562A-F62D-BC4A-B10C-C18B0F26CBA1}" type="pres">
      <dgm:prSet presAssocID="{95DC5E22-21F0-C345-B9B0-0016DE80D9ED}" presName="Name0" presStyleCnt="0">
        <dgm:presLayoutVars>
          <dgm:dir/>
          <dgm:resizeHandles val="exact"/>
        </dgm:presLayoutVars>
      </dgm:prSet>
      <dgm:spPr/>
    </dgm:pt>
    <dgm:pt modelId="{927293D3-D8CB-E044-ABF1-4040270B3984}" type="pres">
      <dgm:prSet presAssocID="{E1A15099-8C4D-7C44-BB29-98C70D33263E}" presName="composite" presStyleCnt="0"/>
      <dgm:spPr/>
    </dgm:pt>
    <dgm:pt modelId="{EC594756-FC0B-424B-A781-90C893F061B1}" type="pres">
      <dgm:prSet presAssocID="{E1A15099-8C4D-7C44-BB29-98C70D33263E}" presName="imagSh" presStyleLbl="bgImgPlace1" presStyleIdx="0" presStyleCnt="4"/>
      <dgm:spPr>
        <a:solidFill>
          <a:srgbClr val="5B9BD5">
            <a:alpha val="79608"/>
          </a:srgbClr>
        </a:solidFill>
      </dgm:spPr>
    </dgm:pt>
    <dgm:pt modelId="{B0992ED0-FF53-0345-A744-E937704DF3BD}" type="pres">
      <dgm:prSet presAssocID="{E1A15099-8C4D-7C44-BB29-98C70D33263E}" presName="txNode" presStyleLbl="node1" presStyleIdx="0" presStyleCnt="4">
        <dgm:presLayoutVars>
          <dgm:bulletEnabled val="1"/>
        </dgm:presLayoutVars>
      </dgm:prSet>
      <dgm:spPr/>
    </dgm:pt>
    <dgm:pt modelId="{E16B8560-CDDC-2049-B53A-7AC82DBD18E4}" type="pres">
      <dgm:prSet presAssocID="{A5C5FBB4-7576-E744-BE48-A779CE50AB2F}" presName="sibTrans" presStyleLbl="sibTrans2D1" presStyleIdx="0" presStyleCnt="3"/>
      <dgm:spPr/>
    </dgm:pt>
    <dgm:pt modelId="{F4071CE4-7D57-6A49-B941-B0FB3914AD51}" type="pres">
      <dgm:prSet presAssocID="{A5C5FBB4-7576-E744-BE48-A779CE50AB2F}" presName="connTx" presStyleLbl="sibTrans2D1" presStyleIdx="0" presStyleCnt="3"/>
      <dgm:spPr/>
    </dgm:pt>
    <dgm:pt modelId="{D02D94FF-BC13-2143-A06E-88601D636820}" type="pres">
      <dgm:prSet presAssocID="{AFFD48C4-3227-A447-BEAD-BE7E7B8C0F4E}" presName="composite" presStyleCnt="0"/>
      <dgm:spPr/>
    </dgm:pt>
    <dgm:pt modelId="{923563B7-FA51-CE4A-8B68-37CBB5E9E79A}" type="pres">
      <dgm:prSet presAssocID="{AFFD48C4-3227-A447-BEAD-BE7E7B8C0F4E}" presName="imagSh" presStyleLbl="bgImgPlace1" presStyleIdx="1" presStyleCnt="4"/>
      <dgm:spPr>
        <a:solidFill>
          <a:srgbClr val="FF9300">
            <a:alpha val="69804"/>
          </a:srgbClr>
        </a:solidFill>
      </dgm:spPr>
    </dgm:pt>
    <dgm:pt modelId="{85DFE383-DD9C-2F45-BE0A-8FAE6129172F}" type="pres">
      <dgm:prSet presAssocID="{AFFD48C4-3227-A447-BEAD-BE7E7B8C0F4E}" presName="txNode" presStyleLbl="node1" presStyleIdx="1" presStyleCnt="4">
        <dgm:presLayoutVars>
          <dgm:bulletEnabled val="1"/>
        </dgm:presLayoutVars>
      </dgm:prSet>
      <dgm:spPr/>
    </dgm:pt>
    <dgm:pt modelId="{FEA3445A-D00C-7A4C-9556-3508523F7ED9}" type="pres">
      <dgm:prSet presAssocID="{4EAA633E-0234-A543-AF8B-D7746427F803}" presName="sibTrans" presStyleLbl="sibTrans2D1" presStyleIdx="1" presStyleCnt="3"/>
      <dgm:spPr/>
    </dgm:pt>
    <dgm:pt modelId="{2DF7A810-9F4C-E744-8EA0-50B81CFEB8B2}" type="pres">
      <dgm:prSet presAssocID="{4EAA633E-0234-A543-AF8B-D7746427F803}" presName="connTx" presStyleLbl="sibTrans2D1" presStyleIdx="1" presStyleCnt="3"/>
      <dgm:spPr/>
    </dgm:pt>
    <dgm:pt modelId="{E8C6DA05-5CB5-EA46-82D3-F48BA37E2135}" type="pres">
      <dgm:prSet presAssocID="{89E2ADEB-5BF4-BA4E-A38D-4CAE187BAEFA}" presName="composite" presStyleCnt="0"/>
      <dgm:spPr/>
    </dgm:pt>
    <dgm:pt modelId="{AED0BD8B-C1EA-DB42-9ED2-C0E2D3708909}" type="pres">
      <dgm:prSet presAssocID="{89E2ADEB-5BF4-BA4E-A38D-4CAE187BAEFA}" presName="imagSh" presStyleLbl="bgImgPlace1" presStyleIdx="2" presStyleCnt="4"/>
      <dgm:spPr>
        <a:solidFill>
          <a:srgbClr val="5B9BD5">
            <a:alpha val="69804"/>
          </a:srgbClr>
        </a:solidFill>
      </dgm:spPr>
    </dgm:pt>
    <dgm:pt modelId="{89C79968-6DA3-E744-9A59-DB9A89EFBAC1}" type="pres">
      <dgm:prSet presAssocID="{89E2ADEB-5BF4-BA4E-A38D-4CAE187BAEFA}" presName="txNode" presStyleLbl="node1" presStyleIdx="2" presStyleCnt="4">
        <dgm:presLayoutVars>
          <dgm:bulletEnabled val="1"/>
        </dgm:presLayoutVars>
      </dgm:prSet>
      <dgm:spPr/>
    </dgm:pt>
    <dgm:pt modelId="{BB7998B1-0ABA-3544-8F92-524C440AE555}" type="pres">
      <dgm:prSet presAssocID="{75100781-5B6E-4048-9068-5F2043298A7C}" presName="sibTrans" presStyleLbl="sibTrans2D1" presStyleIdx="2" presStyleCnt="3"/>
      <dgm:spPr/>
    </dgm:pt>
    <dgm:pt modelId="{2CC57BEC-FA4E-AC4D-9769-F0BA58A04E2B}" type="pres">
      <dgm:prSet presAssocID="{75100781-5B6E-4048-9068-5F2043298A7C}" presName="connTx" presStyleLbl="sibTrans2D1" presStyleIdx="2" presStyleCnt="3"/>
      <dgm:spPr/>
    </dgm:pt>
    <dgm:pt modelId="{94085FD7-1044-424F-94C8-5EA518B0962E}" type="pres">
      <dgm:prSet presAssocID="{4FBAE5AC-1047-AB46-AD01-57DC1F81CCD5}" presName="composite" presStyleCnt="0"/>
      <dgm:spPr/>
    </dgm:pt>
    <dgm:pt modelId="{CCFC4F1C-83C6-8B42-95CB-79318FD4C203}" type="pres">
      <dgm:prSet presAssocID="{4FBAE5AC-1047-AB46-AD01-57DC1F81CCD5}" presName="imagSh" presStyleLbl="bgImgPlace1" presStyleIdx="3" presStyleCnt="4"/>
      <dgm:spPr>
        <a:solidFill>
          <a:srgbClr val="5B9BD5">
            <a:alpha val="69804"/>
          </a:srgbClr>
        </a:solidFill>
      </dgm:spPr>
    </dgm:pt>
    <dgm:pt modelId="{AC0E7175-3403-AE48-85DB-2EC2D9AAE6F6}" type="pres">
      <dgm:prSet presAssocID="{4FBAE5AC-1047-AB46-AD01-57DC1F81CCD5}" presName="txNode" presStyleLbl="node1" presStyleIdx="3" presStyleCnt="4">
        <dgm:presLayoutVars>
          <dgm:bulletEnabled val="1"/>
        </dgm:presLayoutVars>
      </dgm:prSet>
      <dgm:spPr/>
    </dgm:pt>
  </dgm:ptLst>
  <dgm:cxnLst>
    <dgm:cxn modelId="{F843260A-2537-7547-B7BB-7870320C1125}" type="presOf" srcId="{75100781-5B6E-4048-9068-5F2043298A7C}" destId="{BB7998B1-0ABA-3544-8F92-524C440AE555}" srcOrd="0" destOrd="0" presId="urn:microsoft.com/office/officeart/2005/8/layout/hProcess10"/>
    <dgm:cxn modelId="{DFD2DD18-7C42-1F4A-9C6B-DFF0FB763703}" srcId="{95DC5E22-21F0-C345-B9B0-0016DE80D9ED}" destId="{E1A15099-8C4D-7C44-BB29-98C70D33263E}" srcOrd="0" destOrd="0" parTransId="{4A45386A-51A5-584C-B9AF-FF365096F400}" sibTransId="{A5C5FBB4-7576-E744-BE48-A779CE50AB2F}"/>
    <dgm:cxn modelId="{8687943B-1809-1A42-B114-9F3AE53BECDE}" type="presOf" srcId="{95DC5E22-21F0-C345-B9B0-0016DE80D9ED}" destId="{3B2E562A-F62D-BC4A-B10C-C18B0F26CBA1}" srcOrd="0" destOrd="0" presId="urn:microsoft.com/office/officeart/2005/8/layout/hProcess10"/>
    <dgm:cxn modelId="{7EDD6F50-9370-7B41-A5F0-84CC6CF73BCD}" type="presOf" srcId="{89E2ADEB-5BF4-BA4E-A38D-4CAE187BAEFA}" destId="{89C79968-6DA3-E744-9A59-DB9A89EFBAC1}" srcOrd="0" destOrd="0" presId="urn:microsoft.com/office/officeart/2005/8/layout/hProcess10"/>
    <dgm:cxn modelId="{DB1DAC67-0962-7F4F-BCF8-5A2350640594}" srcId="{95DC5E22-21F0-C345-B9B0-0016DE80D9ED}" destId="{89E2ADEB-5BF4-BA4E-A38D-4CAE187BAEFA}" srcOrd="2" destOrd="0" parTransId="{830F7962-D7A3-5A40-A432-98AD8F630494}" sibTransId="{75100781-5B6E-4048-9068-5F2043298A7C}"/>
    <dgm:cxn modelId="{AFD9A669-6AF6-7642-B33D-347A033689BB}" type="presOf" srcId="{E1A15099-8C4D-7C44-BB29-98C70D33263E}" destId="{B0992ED0-FF53-0345-A744-E937704DF3BD}" srcOrd="0" destOrd="0" presId="urn:microsoft.com/office/officeart/2005/8/layout/hProcess10"/>
    <dgm:cxn modelId="{C0D4517A-F6BB-DE40-863B-4C6EA5648122}" type="presOf" srcId="{75100781-5B6E-4048-9068-5F2043298A7C}" destId="{2CC57BEC-FA4E-AC4D-9769-F0BA58A04E2B}" srcOrd="1" destOrd="0" presId="urn:microsoft.com/office/officeart/2005/8/layout/hProcess10"/>
    <dgm:cxn modelId="{98E78C8B-216E-644F-BC57-753C55B90C90}" srcId="{95DC5E22-21F0-C345-B9B0-0016DE80D9ED}" destId="{4FBAE5AC-1047-AB46-AD01-57DC1F81CCD5}" srcOrd="3" destOrd="0" parTransId="{CD5D4BC2-CFB8-4149-A227-6AFC64F8F228}" sibTransId="{6CA196D9-68E5-8142-93A9-0E15F084A15A}"/>
    <dgm:cxn modelId="{5194D998-89B8-8C41-BE04-AE9D3397A3B8}" type="presOf" srcId="{4EAA633E-0234-A543-AF8B-D7746427F803}" destId="{FEA3445A-D00C-7A4C-9556-3508523F7ED9}" srcOrd="0" destOrd="0" presId="urn:microsoft.com/office/officeart/2005/8/layout/hProcess10"/>
    <dgm:cxn modelId="{991D54A3-35DA-674C-824E-BB5C9EFD1EA8}" type="presOf" srcId="{4EAA633E-0234-A543-AF8B-D7746427F803}" destId="{2DF7A810-9F4C-E744-8EA0-50B81CFEB8B2}" srcOrd="1" destOrd="0" presId="urn:microsoft.com/office/officeart/2005/8/layout/hProcess10"/>
    <dgm:cxn modelId="{05C651D0-7F8A-2A46-ABCD-E404FAD3C3BB}" srcId="{95DC5E22-21F0-C345-B9B0-0016DE80D9ED}" destId="{AFFD48C4-3227-A447-BEAD-BE7E7B8C0F4E}" srcOrd="1" destOrd="0" parTransId="{1883FEC9-D915-534E-8E51-B61113E6527B}" sibTransId="{4EAA633E-0234-A543-AF8B-D7746427F803}"/>
    <dgm:cxn modelId="{14530CD4-5F68-1D46-91C0-7FACF02F01D6}" type="presOf" srcId="{A5C5FBB4-7576-E744-BE48-A779CE50AB2F}" destId="{F4071CE4-7D57-6A49-B941-B0FB3914AD51}" srcOrd="1" destOrd="0" presId="urn:microsoft.com/office/officeart/2005/8/layout/hProcess10"/>
    <dgm:cxn modelId="{A00111D5-645C-A540-8478-DBB843A750F4}" type="presOf" srcId="{AFFD48C4-3227-A447-BEAD-BE7E7B8C0F4E}" destId="{85DFE383-DD9C-2F45-BE0A-8FAE6129172F}" srcOrd="0" destOrd="0" presId="urn:microsoft.com/office/officeart/2005/8/layout/hProcess10"/>
    <dgm:cxn modelId="{91E80CE8-9032-814D-9364-164D871E2299}" type="presOf" srcId="{A5C5FBB4-7576-E744-BE48-A779CE50AB2F}" destId="{E16B8560-CDDC-2049-B53A-7AC82DBD18E4}" srcOrd="0" destOrd="0" presId="urn:microsoft.com/office/officeart/2005/8/layout/hProcess10"/>
    <dgm:cxn modelId="{2D31F9FC-6B5A-7749-B685-F46DB1508AED}" type="presOf" srcId="{4FBAE5AC-1047-AB46-AD01-57DC1F81CCD5}" destId="{AC0E7175-3403-AE48-85DB-2EC2D9AAE6F6}" srcOrd="0" destOrd="0" presId="urn:microsoft.com/office/officeart/2005/8/layout/hProcess10"/>
    <dgm:cxn modelId="{8F0C5E70-E9F9-8446-A39E-229F767AE295}" type="presParOf" srcId="{3B2E562A-F62D-BC4A-B10C-C18B0F26CBA1}" destId="{927293D3-D8CB-E044-ABF1-4040270B3984}" srcOrd="0" destOrd="0" presId="urn:microsoft.com/office/officeart/2005/8/layout/hProcess10"/>
    <dgm:cxn modelId="{679DF56D-F787-894D-9733-9AE093535143}" type="presParOf" srcId="{927293D3-D8CB-E044-ABF1-4040270B3984}" destId="{EC594756-FC0B-424B-A781-90C893F061B1}" srcOrd="0" destOrd="0" presId="urn:microsoft.com/office/officeart/2005/8/layout/hProcess10"/>
    <dgm:cxn modelId="{D7814A8A-FB47-9A46-BCBA-108F05CC23A0}" type="presParOf" srcId="{927293D3-D8CB-E044-ABF1-4040270B3984}" destId="{B0992ED0-FF53-0345-A744-E937704DF3BD}" srcOrd="1" destOrd="0" presId="urn:microsoft.com/office/officeart/2005/8/layout/hProcess10"/>
    <dgm:cxn modelId="{69CADC89-6216-5041-8D2E-E5DAD496E5AC}" type="presParOf" srcId="{3B2E562A-F62D-BC4A-B10C-C18B0F26CBA1}" destId="{E16B8560-CDDC-2049-B53A-7AC82DBD18E4}" srcOrd="1" destOrd="0" presId="urn:microsoft.com/office/officeart/2005/8/layout/hProcess10"/>
    <dgm:cxn modelId="{D53407F3-6882-1A43-96E1-3713B086F3CE}" type="presParOf" srcId="{E16B8560-CDDC-2049-B53A-7AC82DBD18E4}" destId="{F4071CE4-7D57-6A49-B941-B0FB3914AD51}" srcOrd="0" destOrd="0" presId="urn:microsoft.com/office/officeart/2005/8/layout/hProcess10"/>
    <dgm:cxn modelId="{646E3DE0-EAB2-4448-98BB-E9FBE75E78F9}" type="presParOf" srcId="{3B2E562A-F62D-BC4A-B10C-C18B0F26CBA1}" destId="{D02D94FF-BC13-2143-A06E-88601D636820}" srcOrd="2" destOrd="0" presId="urn:microsoft.com/office/officeart/2005/8/layout/hProcess10"/>
    <dgm:cxn modelId="{89B68DA3-F82D-464C-97FE-692CC8568854}" type="presParOf" srcId="{D02D94FF-BC13-2143-A06E-88601D636820}" destId="{923563B7-FA51-CE4A-8B68-37CBB5E9E79A}" srcOrd="0" destOrd="0" presId="urn:microsoft.com/office/officeart/2005/8/layout/hProcess10"/>
    <dgm:cxn modelId="{81EC4C1F-9C30-874C-BF3C-CDBC4DD20F2D}" type="presParOf" srcId="{D02D94FF-BC13-2143-A06E-88601D636820}" destId="{85DFE383-DD9C-2F45-BE0A-8FAE6129172F}" srcOrd="1" destOrd="0" presId="urn:microsoft.com/office/officeart/2005/8/layout/hProcess10"/>
    <dgm:cxn modelId="{D8CCBD2B-9E6B-4645-83B6-AAB3B9651959}" type="presParOf" srcId="{3B2E562A-F62D-BC4A-B10C-C18B0F26CBA1}" destId="{FEA3445A-D00C-7A4C-9556-3508523F7ED9}" srcOrd="3" destOrd="0" presId="urn:microsoft.com/office/officeart/2005/8/layout/hProcess10"/>
    <dgm:cxn modelId="{9D3AA150-A953-2146-9C36-BE77BE0E2F00}" type="presParOf" srcId="{FEA3445A-D00C-7A4C-9556-3508523F7ED9}" destId="{2DF7A810-9F4C-E744-8EA0-50B81CFEB8B2}" srcOrd="0" destOrd="0" presId="urn:microsoft.com/office/officeart/2005/8/layout/hProcess10"/>
    <dgm:cxn modelId="{8FEC8F9F-D59C-DB48-95D2-FD9DA66F58E9}" type="presParOf" srcId="{3B2E562A-F62D-BC4A-B10C-C18B0F26CBA1}" destId="{E8C6DA05-5CB5-EA46-82D3-F48BA37E2135}" srcOrd="4" destOrd="0" presId="urn:microsoft.com/office/officeart/2005/8/layout/hProcess10"/>
    <dgm:cxn modelId="{2EDAE6F3-3AE2-CB40-96EE-95438201B02C}" type="presParOf" srcId="{E8C6DA05-5CB5-EA46-82D3-F48BA37E2135}" destId="{AED0BD8B-C1EA-DB42-9ED2-C0E2D3708909}" srcOrd="0" destOrd="0" presId="urn:microsoft.com/office/officeart/2005/8/layout/hProcess10"/>
    <dgm:cxn modelId="{3778D40D-AF65-A54B-9BCC-4E00684EFD88}" type="presParOf" srcId="{E8C6DA05-5CB5-EA46-82D3-F48BA37E2135}" destId="{89C79968-6DA3-E744-9A59-DB9A89EFBAC1}" srcOrd="1" destOrd="0" presId="urn:microsoft.com/office/officeart/2005/8/layout/hProcess10"/>
    <dgm:cxn modelId="{57CF2D99-78A9-6348-99DD-D2425DABD4A9}" type="presParOf" srcId="{3B2E562A-F62D-BC4A-B10C-C18B0F26CBA1}" destId="{BB7998B1-0ABA-3544-8F92-524C440AE555}" srcOrd="5" destOrd="0" presId="urn:microsoft.com/office/officeart/2005/8/layout/hProcess10"/>
    <dgm:cxn modelId="{0D3A3DAF-0898-9E4F-ACA6-B438BF1391C2}" type="presParOf" srcId="{BB7998B1-0ABA-3544-8F92-524C440AE555}" destId="{2CC57BEC-FA4E-AC4D-9769-F0BA58A04E2B}" srcOrd="0" destOrd="0" presId="urn:microsoft.com/office/officeart/2005/8/layout/hProcess10"/>
    <dgm:cxn modelId="{A949654C-30A4-A247-9AA5-E7C7B24886F9}" type="presParOf" srcId="{3B2E562A-F62D-BC4A-B10C-C18B0F26CBA1}" destId="{94085FD7-1044-424F-94C8-5EA518B0962E}" srcOrd="6" destOrd="0" presId="urn:microsoft.com/office/officeart/2005/8/layout/hProcess10"/>
    <dgm:cxn modelId="{A1857CE3-0C88-6849-BBD2-86EFCF41FE51}" type="presParOf" srcId="{94085FD7-1044-424F-94C8-5EA518B0962E}" destId="{CCFC4F1C-83C6-8B42-95CB-79318FD4C203}" srcOrd="0" destOrd="0" presId="urn:microsoft.com/office/officeart/2005/8/layout/hProcess10"/>
    <dgm:cxn modelId="{26CC8D83-72E4-674A-BB7B-C1406FC3E23B}" type="presParOf" srcId="{94085FD7-1044-424F-94C8-5EA518B0962E}" destId="{AC0E7175-3403-AE48-85DB-2EC2D9AAE6F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DC5E22-21F0-C345-B9B0-0016DE80D9ED}" type="doc">
      <dgm:prSet loTypeId="urn:microsoft.com/office/officeart/2005/8/layout/hProcess10" loCatId="process" qsTypeId="urn:microsoft.com/office/officeart/2005/8/quickstyle/3D6" qsCatId="3D" csTypeId="urn:microsoft.com/office/officeart/2005/8/colors/accent1_4" csCatId="accent1" phldr="1"/>
      <dgm:spPr/>
      <dgm:t>
        <a:bodyPr/>
        <a:lstStyle/>
        <a:p>
          <a:endParaRPr lang="es-ES_tradnl"/>
        </a:p>
      </dgm:t>
    </dgm:pt>
    <dgm:pt modelId="{E1A15099-8C4D-7C44-BB29-98C70D33263E}">
      <dgm:prSet phldrT="[Texto]"/>
      <dgm:spPr>
        <a:solidFill>
          <a:srgbClr val="5B9BD5"/>
        </a:solidFill>
      </dgm:spPr>
      <dgm:t>
        <a:bodyPr/>
        <a:lstStyle/>
        <a:p>
          <a:r>
            <a:rPr lang="es-ES_tradnl"/>
            <a:t>1</a:t>
          </a:r>
        </a:p>
      </dgm:t>
    </dgm:pt>
    <dgm:pt modelId="{4A45386A-51A5-584C-B9AF-FF365096F400}" type="parTrans" cxnId="{DFD2DD18-7C42-1F4A-9C6B-DFF0FB763703}">
      <dgm:prSet/>
      <dgm:spPr/>
      <dgm:t>
        <a:bodyPr/>
        <a:lstStyle/>
        <a:p>
          <a:endParaRPr lang="es-ES_tradnl"/>
        </a:p>
      </dgm:t>
    </dgm:pt>
    <dgm:pt modelId="{A5C5FBB4-7576-E744-BE48-A779CE50AB2F}" type="sibTrans" cxnId="{DFD2DD18-7C42-1F4A-9C6B-DFF0FB763703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AFFD48C4-3227-A447-BEAD-BE7E7B8C0F4E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2</a:t>
          </a:r>
        </a:p>
      </dgm:t>
    </dgm:pt>
    <dgm:pt modelId="{1883FEC9-D915-534E-8E51-B61113E6527B}" type="parTrans" cxnId="{05C651D0-7F8A-2A46-ABCD-E404FAD3C3BB}">
      <dgm:prSet/>
      <dgm:spPr/>
      <dgm:t>
        <a:bodyPr/>
        <a:lstStyle/>
        <a:p>
          <a:endParaRPr lang="es-ES_tradnl"/>
        </a:p>
      </dgm:t>
    </dgm:pt>
    <dgm:pt modelId="{4EAA633E-0234-A543-AF8B-D7746427F803}" type="sibTrans" cxnId="{05C651D0-7F8A-2A46-ABCD-E404FAD3C3BB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89E2ADEB-5BF4-BA4E-A38D-4CAE187BAEFA}">
      <dgm:prSet/>
      <dgm:spPr>
        <a:solidFill>
          <a:srgbClr val="FF9300"/>
        </a:solidFill>
      </dgm:spPr>
      <dgm:t>
        <a:bodyPr/>
        <a:lstStyle/>
        <a:p>
          <a:r>
            <a:rPr lang="es-ES_tradnl"/>
            <a:t>3</a:t>
          </a:r>
        </a:p>
      </dgm:t>
    </dgm:pt>
    <dgm:pt modelId="{830F7962-D7A3-5A40-A432-98AD8F630494}" type="parTrans" cxnId="{DB1DAC67-0962-7F4F-BCF8-5A2350640594}">
      <dgm:prSet/>
      <dgm:spPr/>
      <dgm:t>
        <a:bodyPr/>
        <a:lstStyle/>
        <a:p>
          <a:endParaRPr lang="es-ES_tradnl"/>
        </a:p>
      </dgm:t>
    </dgm:pt>
    <dgm:pt modelId="{75100781-5B6E-4048-9068-5F2043298A7C}" type="sibTrans" cxnId="{DB1DAC67-0962-7F4F-BCF8-5A2350640594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4FBAE5AC-1047-AB46-AD01-57DC1F81CCD5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4</a:t>
          </a:r>
        </a:p>
      </dgm:t>
    </dgm:pt>
    <dgm:pt modelId="{CD5D4BC2-CFB8-4149-A227-6AFC64F8F228}" type="parTrans" cxnId="{98E78C8B-216E-644F-BC57-753C55B90C90}">
      <dgm:prSet/>
      <dgm:spPr/>
      <dgm:t>
        <a:bodyPr/>
        <a:lstStyle/>
        <a:p>
          <a:endParaRPr lang="es-ES_tradnl"/>
        </a:p>
      </dgm:t>
    </dgm:pt>
    <dgm:pt modelId="{6CA196D9-68E5-8142-93A9-0E15F084A15A}" type="sibTrans" cxnId="{98E78C8B-216E-644F-BC57-753C55B90C90}">
      <dgm:prSet/>
      <dgm:spPr/>
      <dgm:t>
        <a:bodyPr/>
        <a:lstStyle/>
        <a:p>
          <a:endParaRPr lang="es-ES_tradnl"/>
        </a:p>
      </dgm:t>
    </dgm:pt>
    <dgm:pt modelId="{3B2E562A-F62D-BC4A-B10C-C18B0F26CBA1}" type="pres">
      <dgm:prSet presAssocID="{95DC5E22-21F0-C345-B9B0-0016DE80D9ED}" presName="Name0" presStyleCnt="0">
        <dgm:presLayoutVars>
          <dgm:dir/>
          <dgm:resizeHandles val="exact"/>
        </dgm:presLayoutVars>
      </dgm:prSet>
      <dgm:spPr/>
    </dgm:pt>
    <dgm:pt modelId="{927293D3-D8CB-E044-ABF1-4040270B3984}" type="pres">
      <dgm:prSet presAssocID="{E1A15099-8C4D-7C44-BB29-98C70D33263E}" presName="composite" presStyleCnt="0"/>
      <dgm:spPr/>
    </dgm:pt>
    <dgm:pt modelId="{EC594756-FC0B-424B-A781-90C893F061B1}" type="pres">
      <dgm:prSet presAssocID="{E1A15099-8C4D-7C44-BB29-98C70D33263E}" presName="imagSh" presStyleLbl="bgImgPlace1" presStyleIdx="0" presStyleCnt="4"/>
      <dgm:spPr>
        <a:solidFill>
          <a:srgbClr val="5B9BD5">
            <a:alpha val="79608"/>
          </a:srgbClr>
        </a:solidFill>
      </dgm:spPr>
    </dgm:pt>
    <dgm:pt modelId="{B0992ED0-FF53-0345-A744-E937704DF3BD}" type="pres">
      <dgm:prSet presAssocID="{E1A15099-8C4D-7C44-BB29-98C70D33263E}" presName="txNode" presStyleLbl="node1" presStyleIdx="0" presStyleCnt="4">
        <dgm:presLayoutVars>
          <dgm:bulletEnabled val="1"/>
        </dgm:presLayoutVars>
      </dgm:prSet>
      <dgm:spPr/>
    </dgm:pt>
    <dgm:pt modelId="{E16B8560-CDDC-2049-B53A-7AC82DBD18E4}" type="pres">
      <dgm:prSet presAssocID="{A5C5FBB4-7576-E744-BE48-A779CE50AB2F}" presName="sibTrans" presStyleLbl="sibTrans2D1" presStyleIdx="0" presStyleCnt="3"/>
      <dgm:spPr/>
    </dgm:pt>
    <dgm:pt modelId="{F4071CE4-7D57-6A49-B941-B0FB3914AD51}" type="pres">
      <dgm:prSet presAssocID="{A5C5FBB4-7576-E744-BE48-A779CE50AB2F}" presName="connTx" presStyleLbl="sibTrans2D1" presStyleIdx="0" presStyleCnt="3"/>
      <dgm:spPr/>
    </dgm:pt>
    <dgm:pt modelId="{D02D94FF-BC13-2143-A06E-88601D636820}" type="pres">
      <dgm:prSet presAssocID="{AFFD48C4-3227-A447-BEAD-BE7E7B8C0F4E}" presName="composite" presStyleCnt="0"/>
      <dgm:spPr/>
    </dgm:pt>
    <dgm:pt modelId="{923563B7-FA51-CE4A-8B68-37CBB5E9E79A}" type="pres">
      <dgm:prSet presAssocID="{AFFD48C4-3227-A447-BEAD-BE7E7B8C0F4E}" presName="imagSh" presStyleLbl="bgImgPlace1" presStyleIdx="1" presStyleCnt="4"/>
      <dgm:spPr>
        <a:solidFill>
          <a:srgbClr val="5B9BD5">
            <a:alpha val="69804"/>
          </a:srgbClr>
        </a:solidFill>
      </dgm:spPr>
    </dgm:pt>
    <dgm:pt modelId="{85DFE383-DD9C-2F45-BE0A-8FAE6129172F}" type="pres">
      <dgm:prSet presAssocID="{AFFD48C4-3227-A447-BEAD-BE7E7B8C0F4E}" presName="txNode" presStyleLbl="node1" presStyleIdx="1" presStyleCnt="4">
        <dgm:presLayoutVars>
          <dgm:bulletEnabled val="1"/>
        </dgm:presLayoutVars>
      </dgm:prSet>
      <dgm:spPr/>
    </dgm:pt>
    <dgm:pt modelId="{FEA3445A-D00C-7A4C-9556-3508523F7ED9}" type="pres">
      <dgm:prSet presAssocID="{4EAA633E-0234-A543-AF8B-D7746427F803}" presName="sibTrans" presStyleLbl="sibTrans2D1" presStyleIdx="1" presStyleCnt="3"/>
      <dgm:spPr/>
    </dgm:pt>
    <dgm:pt modelId="{2DF7A810-9F4C-E744-8EA0-50B81CFEB8B2}" type="pres">
      <dgm:prSet presAssocID="{4EAA633E-0234-A543-AF8B-D7746427F803}" presName="connTx" presStyleLbl="sibTrans2D1" presStyleIdx="1" presStyleCnt="3"/>
      <dgm:spPr/>
    </dgm:pt>
    <dgm:pt modelId="{E8C6DA05-5CB5-EA46-82D3-F48BA37E2135}" type="pres">
      <dgm:prSet presAssocID="{89E2ADEB-5BF4-BA4E-A38D-4CAE187BAEFA}" presName="composite" presStyleCnt="0"/>
      <dgm:spPr/>
    </dgm:pt>
    <dgm:pt modelId="{AED0BD8B-C1EA-DB42-9ED2-C0E2D3708909}" type="pres">
      <dgm:prSet presAssocID="{89E2ADEB-5BF4-BA4E-A38D-4CAE187BAEFA}" presName="imagSh" presStyleLbl="bgImgPlace1" presStyleIdx="2" presStyleCnt="4"/>
      <dgm:spPr>
        <a:solidFill>
          <a:srgbClr val="FF9300">
            <a:alpha val="69804"/>
          </a:srgbClr>
        </a:solidFill>
      </dgm:spPr>
    </dgm:pt>
    <dgm:pt modelId="{89C79968-6DA3-E744-9A59-DB9A89EFBAC1}" type="pres">
      <dgm:prSet presAssocID="{89E2ADEB-5BF4-BA4E-A38D-4CAE187BAEFA}" presName="txNode" presStyleLbl="node1" presStyleIdx="2" presStyleCnt="4">
        <dgm:presLayoutVars>
          <dgm:bulletEnabled val="1"/>
        </dgm:presLayoutVars>
      </dgm:prSet>
      <dgm:spPr/>
    </dgm:pt>
    <dgm:pt modelId="{BB7998B1-0ABA-3544-8F92-524C440AE555}" type="pres">
      <dgm:prSet presAssocID="{75100781-5B6E-4048-9068-5F2043298A7C}" presName="sibTrans" presStyleLbl="sibTrans2D1" presStyleIdx="2" presStyleCnt="3"/>
      <dgm:spPr/>
    </dgm:pt>
    <dgm:pt modelId="{2CC57BEC-FA4E-AC4D-9769-F0BA58A04E2B}" type="pres">
      <dgm:prSet presAssocID="{75100781-5B6E-4048-9068-5F2043298A7C}" presName="connTx" presStyleLbl="sibTrans2D1" presStyleIdx="2" presStyleCnt="3"/>
      <dgm:spPr/>
    </dgm:pt>
    <dgm:pt modelId="{94085FD7-1044-424F-94C8-5EA518B0962E}" type="pres">
      <dgm:prSet presAssocID="{4FBAE5AC-1047-AB46-AD01-57DC1F81CCD5}" presName="composite" presStyleCnt="0"/>
      <dgm:spPr/>
    </dgm:pt>
    <dgm:pt modelId="{CCFC4F1C-83C6-8B42-95CB-79318FD4C203}" type="pres">
      <dgm:prSet presAssocID="{4FBAE5AC-1047-AB46-AD01-57DC1F81CCD5}" presName="imagSh" presStyleLbl="bgImgPlace1" presStyleIdx="3" presStyleCnt="4"/>
      <dgm:spPr>
        <a:solidFill>
          <a:srgbClr val="5B9BD5">
            <a:alpha val="69804"/>
          </a:srgbClr>
        </a:solidFill>
      </dgm:spPr>
    </dgm:pt>
    <dgm:pt modelId="{AC0E7175-3403-AE48-85DB-2EC2D9AAE6F6}" type="pres">
      <dgm:prSet presAssocID="{4FBAE5AC-1047-AB46-AD01-57DC1F81CCD5}" presName="txNode" presStyleLbl="node1" presStyleIdx="3" presStyleCnt="4">
        <dgm:presLayoutVars>
          <dgm:bulletEnabled val="1"/>
        </dgm:presLayoutVars>
      </dgm:prSet>
      <dgm:spPr/>
    </dgm:pt>
  </dgm:ptLst>
  <dgm:cxnLst>
    <dgm:cxn modelId="{D66C7B01-BE2F-FB4E-8CF3-A80DEBF4B489}" type="presOf" srcId="{4EAA633E-0234-A543-AF8B-D7746427F803}" destId="{2DF7A810-9F4C-E744-8EA0-50B81CFEB8B2}" srcOrd="1" destOrd="0" presId="urn:microsoft.com/office/officeart/2005/8/layout/hProcess10"/>
    <dgm:cxn modelId="{F5823805-B392-DB4B-9FCD-11B724E6C6CD}" type="presOf" srcId="{A5C5FBB4-7576-E744-BE48-A779CE50AB2F}" destId="{E16B8560-CDDC-2049-B53A-7AC82DBD18E4}" srcOrd="0" destOrd="0" presId="urn:microsoft.com/office/officeart/2005/8/layout/hProcess10"/>
    <dgm:cxn modelId="{82689508-9AEA-CD4D-A3F1-2F0585EB242C}" type="presOf" srcId="{E1A15099-8C4D-7C44-BB29-98C70D33263E}" destId="{B0992ED0-FF53-0345-A744-E937704DF3BD}" srcOrd="0" destOrd="0" presId="urn:microsoft.com/office/officeart/2005/8/layout/hProcess10"/>
    <dgm:cxn modelId="{BEE3A717-24EB-5244-8CEA-59BC6C821733}" type="presOf" srcId="{95DC5E22-21F0-C345-B9B0-0016DE80D9ED}" destId="{3B2E562A-F62D-BC4A-B10C-C18B0F26CBA1}" srcOrd="0" destOrd="0" presId="urn:microsoft.com/office/officeart/2005/8/layout/hProcess10"/>
    <dgm:cxn modelId="{DFD2DD18-7C42-1F4A-9C6B-DFF0FB763703}" srcId="{95DC5E22-21F0-C345-B9B0-0016DE80D9ED}" destId="{E1A15099-8C4D-7C44-BB29-98C70D33263E}" srcOrd="0" destOrd="0" parTransId="{4A45386A-51A5-584C-B9AF-FF365096F400}" sibTransId="{A5C5FBB4-7576-E744-BE48-A779CE50AB2F}"/>
    <dgm:cxn modelId="{2D835A59-ABC9-F04D-AC6D-28FFB3B98470}" type="presOf" srcId="{4EAA633E-0234-A543-AF8B-D7746427F803}" destId="{FEA3445A-D00C-7A4C-9556-3508523F7ED9}" srcOrd="0" destOrd="0" presId="urn:microsoft.com/office/officeart/2005/8/layout/hProcess10"/>
    <dgm:cxn modelId="{DB1DAC67-0962-7F4F-BCF8-5A2350640594}" srcId="{95DC5E22-21F0-C345-B9B0-0016DE80D9ED}" destId="{89E2ADEB-5BF4-BA4E-A38D-4CAE187BAEFA}" srcOrd="2" destOrd="0" parTransId="{830F7962-D7A3-5A40-A432-98AD8F630494}" sibTransId="{75100781-5B6E-4048-9068-5F2043298A7C}"/>
    <dgm:cxn modelId="{B975017B-FC40-8940-9929-546F79D433FC}" type="presOf" srcId="{AFFD48C4-3227-A447-BEAD-BE7E7B8C0F4E}" destId="{85DFE383-DD9C-2F45-BE0A-8FAE6129172F}" srcOrd="0" destOrd="0" presId="urn:microsoft.com/office/officeart/2005/8/layout/hProcess10"/>
    <dgm:cxn modelId="{6E405586-B9EC-F24D-9EB6-75F7C8FF2530}" type="presOf" srcId="{75100781-5B6E-4048-9068-5F2043298A7C}" destId="{BB7998B1-0ABA-3544-8F92-524C440AE555}" srcOrd="0" destOrd="0" presId="urn:microsoft.com/office/officeart/2005/8/layout/hProcess10"/>
    <dgm:cxn modelId="{98E78C8B-216E-644F-BC57-753C55B90C90}" srcId="{95DC5E22-21F0-C345-B9B0-0016DE80D9ED}" destId="{4FBAE5AC-1047-AB46-AD01-57DC1F81CCD5}" srcOrd="3" destOrd="0" parTransId="{CD5D4BC2-CFB8-4149-A227-6AFC64F8F228}" sibTransId="{6CA196D9-68E5-8142-93A9-0E15F084A15A}"/>
    <dgm:cxn modelId="{8F28AE8F-D1FD-114B-804F-1432E633AEAB}" type="presOf" srcId="{A5C5FBB4-7576-E744-BE48-A779CE50AB2F}" destId="{F4071CE4-7D57-6A49-B941-B0FB3914AD51}" srcOrd="1" destOrd="0" presId="urn:microsoft.com/office/officeart/2005/8/layout/hProcess10"/>
    <dgm:cxn modelId="{05A0E398-78FB-4D45-B4F1-C32ED74AD322}" type="presOf" srcId="{75100781-5B6E-4048-9068-5F2043298A7C}" destId="{2CC57BEC-FA4E-AC4D-9769-F0BA58A04E2B}" srcOrd="1" destOrd="0" presId="urn:microsoft.com/office/officeart/2005/8/layout/hProcess10"/>
    <dgm:cxn modelId="{DCEAC7B3-554C-F94A-AF8F-3622876EAE4E}" type="presOf" srcId="{4FBAE5AC-1047-AB46-AD01-57DC1F81CCD5}" destId="{AC0E7175-3403-AE48-85DB-2EC2D9AAE6F6}" srcOrd="0" destOrd="0" presId="urn:microsoft.com/office/officeart/2005/8/layout/hProcess10"/>
    <dgm:cxn modelId="{05C651D0-7F8A-2A46-ABCD-E404FAD3C3BB}" srcId="{95DC5E22-21F0-C345-B9B0-0016DE80D9ED}" destId="{AFFD48C4-3227-A447-BEAD-BE7E7B8C0F4E}" srcOrd="1" destOrd="0" parTransId="{1883FEC9-D915-534E-8E51-B61113E6527B}" sibTransId="{4EAA633E-0234-A543-AF8B-D7746427F803}"/>
    <dgm:cxn modelId="{6908C8FE-7B3B-0248-9B2D-A10A01B77016}" type="presOf" srcId="{89E2ADEB-5BF4-BA4E-A38D-4CAE187BAEFA}" destId="{89C79968-6DA3-E744-9A59-DB9A89EFBAC1}" srcOrd="0" destOrd="0" presId="urn:microsoft.com/office/officeart/2005/8/layout/hProcess10"/>
    <dgm:cxn modelId="{9AE21E05-DE94-C645-9168-FE31A7CD6654}" type="presParOf" srcId="{3B2E562A-F62D-BC4A-B10C-C18B0F26CBA1}" destId="{927293D3-D8CB-E044-ABF1-4040270B3984}" srcOrd="0" destOrd="0" presId="urn:microsoft.com/office/officeart/2005/8/layout/hProcess10"/>
    <dgm:cxn modelId="{E1807512-94BF-9942-8C00-7232AAD43999}" type="presParOf" srcId="{927293D3-D8CB-E044-ABF1-4040270B3984}" destId="{EC594756-FC0B-424B-A781-90C893F061B1}" srcOrd="0" destOrd="0" presId="urn:microsoft.com/office/officeart/2005/8/layout/hProcess10"/>
    <dgm:cxn modelId="{58A87203-3CE1-5A45-B565-8911CDA56E61}" type="presParOf" srcId="{927293D3-D8CB-E044-ABF1-4040270B3984}" destId="{B0992ED0-FF53-0345-A744-E937704DF3BD}" srcOrd="1" destOrd="0" presId="urn:microsoft.com/office/officeart/2005/8/layout/hProcess10"/>
    <dgm:cxn modelId="{8D4B5957-54C5-0142-B051-2A33FAB60B5D}" type="presParOf" srcId="{3B2E562A-F62D-BC4A-B10C-C18B0F26CBA1}" destId="{E16B8560-CDDC-2049-B53A-7AC82DBD18E4}" srcOrd="1" destOrd="0" presId="urn:microsoft.com/office/officeart/2005/8/layout/hProcess10"/>
    <dgm:cxn modelId="{DFD50B32-009B-4842-B46B-421CA5DBFF94}" type="presParOf" srcId="{E16B8560-CDDC-2049-B53A-7AC82DBD18E4}" destId="{F4071CE4-7D57-6A49-B941-B0FB3914AD51}" srcOrd="0" destOrd="0" presId="urn:microsoft.com/office/officeart/2005/8/layout/hProcess10"/>
    <dgm:cxn modelId="{0D3A9AF8-EA9F-5548-A53A-75DC0F4943B2}" type="presParOf" srcId="{3B2E562A-F62D-BC4A-B10C-C18B0F26CBA1}" destId="{D02D94FF-BC13-2143-A06E-88601D636820}" srcOrd="2" destOrd="0" presId="urn:microsoft.com/office/officeart/2005/8/layout/hProcess10"/>
    <dgm:cxn modelId="{34B484DC-14B8-E54F-B469-483B2378F401}" type="presParOf" srcId="{D02D94FF-BC13-2143-A06E-88601D636820}" destId="{923563B7-FA51-CE4A-8B68-37CBB5E9E79A}" srcOrd="0" destOrd="0" presId="urn:microsoft.com/office/officeart/2005/8/layout/hProcess10"/>
    <dgm:cxn modelId="{65F0CD9E-1206-8146-8373-47CC8B6AAC27}" type="presParOf" srcId="{D02D94FF-BC13-2143-A06E-88601D636820}" destId="{85DFE383-DD9C-2F45-BE0A-8FAE6129172F}" srcOrd="1" destOrd="0" presId="urn:microsoft.com/office/officeart/2005/8/layout/hProcess10"/>
    <dgm:cxn modelId="{73C65143-B206-464B-AB99-176794418177}" type="presParOf" srcId="{3B2E562A-F62D-BC4A-B10C-C18B0F26CBA1}" destId="{FEA3445A-D00C-7A4C-9556-3508523F7ED9}" srcOrd="3" destOrd="0" presId="urn:microsoft.com/office/officeart/2005/8/layout/hProcess10"/>
    <dgm:cxn modelId="{7BCE6372-D4C8-EB46-8069-D3E6263A8B64}" type="presParOf" srcId="{FEA3445A-D00C-7A4C-9556-3508523F7ED9}" destId="{2DF7A810-9F4C-E744-8EA0-50B81CFEB8B2}" srcOrd="0" destOrd="0" presId="urn:microsoft.com/office/officeart/2005/8/layout/hProcess10"/>
    <dgm:cxn modelId="{6CB94A61-FB3A-2647-B59C-32AC51C32E65}" type="presParOf" srcId="{3B2E562A-F62D-BC4A-B10C-C18B0F26CBA1}" destId="{E8C6DA05-5CB5-EA46-82D3-F48BA37E2135}" srcOrd="4" destOrd="0" presId="urn:microsoft.com/office/officeart/2005/8/layout/hProcess10"/>
    <dgm:cxn modelId="{94523106-5305-5A45-BB01-9FD066EBE979}" type="presParOf" srcId="{E8C6DA05-5CB5-EA46-82D3-F48BA37E2135}" destId="{AED0BD8B-C1EA-DB42-9ED2-C0E2D3708909}" srcOrd="0" destOrd="0" presId="urn:microsoft.com/office/officeart/2005/8/layout/hProcess10"/>
    <dgm:cxn modelId="{06A5F210-30AE-9E48-B2E1-28385DC5382D}" type="presParOf" srcId="{E8C6DA05-5CB5-EA46-82D3-F48BA37E2135}" destId="{89C79968-6DA3-E744-9A59-DB9A89EFBAC1}" srcOrd="1" destOrd="0" presId="urn:microsoft.com/office/officeart/2005/8/layout/hProcess10"/>
    <dgm:cxn modelId="{4C50617D-3712-844C-8ED8-051E2B7F1D91}" type="presParOf" srcId="{3B2E562A-F62D-BC4A-B10C-C18B0F26CBA1}" destId="{BB7998B1-0ABA-3544-8F92-524C440AE555}" srcOrd="5" destOrd="0" presId="urn:microsoft.com/office/officeart/2005/8/layout/hProcess10"/>
    <dgm:cxn modelId="{E4AA430C-7F52-8440-9FCC-485785AB7230}" type="presParOf" srcId="{BB7998B1-0ABA-3544-8F92-524C440AE555}" destId="{2CC57BEC-FA4E-AC4D-9769-F0BA58A04E2B}" srcOrd="0" destOrd="0" presId="urn:microsoft.com/office/officeart/2005/8/layout/hProcess10"/>
    <dgm:cxn modelId="{CD590A44-AD9F-8F44-8073-E8A46433BFC4}" type="presParOf" srcId="{3B2E562A-F62D-BC4A-B10C-C18B0F26CBA1}" destId="{94085FD7-1044-424F-94C8-5EA518B0962E}" srcOrd="6" destOrd="0" presId="urn:microsoft.com/office/officeart/2005/8/layout/hProcess10"/>
    <dgm:cxn modelId="{F11F4C18-A725-6E41-A873-6CD986040B2B}" type="presParOf" srcId="{94085FD7-1044-424F-94C8-5EA518B0962E}" destId="{CCFC4F1C-83C6-8B42-95CB-79318FD4C203}" srcOrd="0" destOrd="0" presId="urn:microsoft.com/office/officeart/2005/8/layout/hProcess10"/>
    <dgm:cxn modelId="{7AD28B52-2079-C54C-B1AE-5BBCDBDB7E09}" type="presParOf" srcId="{94085FD7-1044-424F-94C8-5EA518B0962E}" destId="{AC0E7175-3403-AE48-85DB-2EC2D9AAE6F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5DC5E22-21F0-C345-B9B0-0016DE80D9ED}" type="doc">
      <dgm:prSet loTypeId="urn:microsoft.com/office/officeart/2005/8/layout/hProcess10" loCatId="process" qsTypeId="urn:microsoft.com/office/officeart/2005/8/quickstyle/3D6" qsCatId="3D" csTypeId="urn:microsoft.com/office/officeart/2005/8/colors/accent1_4" csCatId="accent1" phldr="1"/>
      <dgm:spPr/>
      <dgm:t>
        <a:bodyPr/>
        <a:lstStyle/>
        <a:p>
          <a:endParaRPr lang="es-ES_tradnl"/>
        </a:p>
      </dgm:t>
    </dgm:pt>
    <dgm:pt modelId="{E1A15099-8C4D-7C44-BB29-98C70D33263E}">
      <dgm:prSet phldrT="[Texto]"/>
      <dgm:spPr>
        <a:solidFill>
          <a:srgbClr val="5B9BD5"/>
        </a:solidFill>
      </dgm:spPr>
      <dgm:t>
        <a:bodyPr/>
        <a:lstStyle/>
        <a:p>
          <a:r>
            <a:rPr lang="es-ES_tradnl"/>
            <a:t>1</a:t>
          </a:r>
        </a:p>
      </dgm:t>
    </dgm:pt>
    <dgm:pt modelId="{4A45386A-51A5-584C-B9AF-FF365096F400}" type="parTrans" cxnId="{DFD2DD18-7C42-1F4A-9C6B-DFF0FB763703}">
      <dgm:prSet/>
      <dgm:spPr/>
      <dgm:t>
        <a:bodyPr/>
        <a:lstStyle/>
        <a:p>
          <a:endParaRPr lang="es-ES_tradnl"/>
        </a:p>
      </dgm:t>
    </dgm:pt>
    <dgm:pt modelId="{A5C5FBB4-7576-E744-BE48-A779CE50AB2F}" type="sibTrans" cxnId="{DFD2DD18-7C42-1F4A-9C6B-DFF0FB763703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AFFD48C4-3227-A447-BEAD-BE7E7B8C0F4E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2</a:t>
          </a:r>
        </a:p>
      </dgm:t>
    </dgm:pt>
    <dgm:pt modelId="{1883FEC9-D915-534E-8E51-B61113E6527B}" type="parTrans" cxnId="{05C651D0-7F8A-2A46-ABCD-E404FAD3C3BB}">
      <dgm:prSet/>
      <dgm:spPr/>
      <dgm:t>
        <a:bodyPr/>
        <a:lstStyle/>
        <a:p>
          <a:endParaRPr lang="es-ES_tradnl"/>
        </a:p>
      </dgm:t>
    </dgm:pt>
    <dgm:pt modelId="{4EAA633E-0234-A543-AF8B-D7746427F803}" type="sibTrans" cxnId="{05C651D0-7F8A-2A46-ABCD-E404FAD3C3BB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89E2ADEB-5BF4-BA4E-A38D-4CAE187BAEFA}">
      <dgm:prSet/>
      <dgm:spPr>
        <a:solidFill>
          <a:srgbClr val="FF9300"/>
        </a:solidFill>
      </dgm:spPr>
      <dgm:t>
        <a:bodyPr/>
        <a:lstStyle/>
        <a:p>
          <a:r>
            <a:rPr lang="es-ES_tradnl"/>
            <a:t>3</a:t>
          </a:r>
        </a:p>
      </dgm:t>
    </dgm:pt>
    <dgm:pt modelId="{830F7962-D7A3-5A40-A432-98AD8F630494}" type="parTrans" cxnId="{DB1DAC67-0962-7F4F-BCF8-5A2350640594}">
      <dgm:prSet/>
      <dgm:spPr/>
      <dgm:t>
        <a:bodyPr/>
        <a:lstStyle/>
        <a:p>
          <a:endParaRPr lang="es-ES_tradnl"/>
        </a:p>
      </dgm:t>
    </dgm:pt>
    <dgm:pt modelId="{75100781-5B6E-4048-9068-5F2043298A7C}" type="sibTrans" cxnId="{DB1DAC67-0962-7F4F-BCF8-5A2350640594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4FBAE5AC-1047-AB46-AD01-57DC1F81CCD5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4</a:t>
          </a:r>
        </a:p>
      </dgm:t>
    </dgm:pt>
    <dgm:pt modelId="{CD5D4BC2-CFB8-4149-A227-6AFC64F8F228}" type="parTrans" cxnId="{98E78C8B-216E-644F-BC57-753C55B90C90}">
      <dgm:prSet/>
      <dgm:spPr/>
      <dgm:t>
        <a:bodyPr/>
        <a:lstStyle/>
        <a:p>
          <a:endParaRPr lang="es-ES_tradnl"/>
        </a:p>
      </dgm:t>
    </dgm:pt>
    <dgm:pt modelId="{6CA196D9-68E5-8142-93A9-0E15F084A15A}" type="sibTrans" cxnId="{98E78C8B-216E-644F-BC57-753C55B90C90}">
      <dgm:prSet/>
      <dgm:spPr/>
      <dgm:t>
        <a:bodyPr/>
        <a:lstStyle/>
        <a:p>
          <a:endParaRPr lang="es-ES_tradnl"/>
        </a:p>
      </dgm:t>
    </dgm:pt>
    <dgm:pt modelId="{3B2E562A-F62D-BC4A-B10C-C18B0F26CBA1}" type="pres">
      <dgm:prSet presAssocID="{95DC5E22-21F0-C345-B9B0-0016DE80D9ED}" presName="Name0" presStyleCnt="0">
        <dgm:presLayoutVars>
          <dgm:dir/>
          <dgm:resizeHandles val="exact"/>
        </dgm:presLayoutVars>
      </dgm:prSet>
      <dgm:spPr/>
    </dgm:pt>
    <dgm:pt modelId="{927293D3-D8CB-E044-ABF1-4040270B3984}" type="pres">
      <dgm:prSet presAssocID="{E1A15099-8C4D-7C44-BB29-98C70D33263E}" presName="composite" presStyleCnt="0"/>
      <dgm:spPr/>
    </dgm:pt>
    <dgm:pt modelId="{EC594756-FC0B-424B-A781-90C893F061B1}" type="pres">
      <dgm:prSet presAssocID="{E1A15099-8C4D-7C44-BB29-98C70D33263E}" presName="imagSh" presStyleLbl="bgImgPlace1" presStyleIdx="0" presStyleCnt="4"/>
      <dgm:spPr>
        <a:solidFill>
          <a:srgbClr val="5B9BD5">
            <a:alpha val="79608"/>
          </a:srgbClr>
        </a:solidFill>
      </dgm:spPr>
    </dgm:pt>
    <dgm:pt modelId="{B0992ED0-FF53-0345-A744-E937704DF3BD}" type="pres">
      <dgm:prSet presAssocID="{E1A15099-8C4D-7C44-BB29-98C70D33263E}" presName="txNode" presStyleLbl="node1" presStyleIdx="0" presStyleCnt="4">
        <dgm:presLayoutVars>
          <dgm:bulletEnabled val="1"/>
        </dgm:presLayoutVars>
      </dgm:prSet>
      <dgm:spPr/>
    </dgm:pt>
    <dgm:pt modelId="{E16B8560-CDDC-2049-B53A-7AC82DBD18E4}" type="pres">
      <dgm:prSet presAssocID="{A5C5FBB4-7576-E744-BE48-A779CE50AB2F}" presName="sibTrans" presStyleLbl="sibTrans2D1" presStyleIdx="0" presStyleCnt="3"/>
      <dgm:spPr/>
    </dgm:pt>
    <dgm:pt modelId="{F4071CE4-7D57-6A49-B941-B0FB3914AD51}" type="pres">
      <dgm:prSet presAssocID="{A5C5FBB4-7576-E744-BE48-A779CE50AB2F}" presName="connTx" presStyleLbl="sibTrans2D1" presStyleIdx="0" presStyleCnt="3"/>
      <dgm:spPr/>
    </dgm:pt>
    <dgm:pt modelId="{D02D94FF-BC13-2143-A06E-88601D636820}" type="pres">
      <dgm:prSet presAssocID="{AFFD48C4-3227-A447-BEAD-BE7E7B8C0F4E}" presName="composite" presStyleCnt="0"/>
      <dgm:spPr/>
    </dgm:pt>
    <dgm:pt modelId="{923563B7-FA51-CE4A-8B68-37CBB5E9E79A}" type="pres">
      <dgm:prSet presAssocID="{AFFD48C4-3227-A447-BEAD-BE7E7B8C0F4E}" presName="imagSh" presStyleLbl="bgImgPlace1" presStyleIdx="1" presStyleCnt="4"/>
      <dgm:spPr>
        <a:solidFill>
          <a:srgbClr val="5B9BD5">
            <a:alpha val="69804"/>
          </a:srgbClr>
        </a:solidFill>
      </dgm:spPr>
    </dgm:pt>
    <dgm:pt modelId="{85DFE383-DD9C-2F45-BE0A-8FAE6129172F}" type="pres">
      <dgm:prSet presAssocID="{AFFD48C4-3227-A447-BEAD-BE7E7B8C0F4E}" presName="txNode" presStyleLbl="node1" presStyleIdx="1" presStyleCnt="4">
        <dgm:presLayoutVars>
          <dgm:bulletEnabled val="1"/>
        </dgm:presLayoutVars>
      </dgm:prSet>
      <dgm:spPr/>
    </dgm:pt>
    <dgm:pt modelId="{FEA3445A-D00C-7A4C-9556-3508523F7ED9}" type="pres">
      <dgm:prSet presAssocID="{4EAA633E-0234-A543-AF8B-D7746427F803}" presName="sibTrans" presStyleLbl="sibTrans2D1" presStyleIdx="1" presStyleCnt="3"/>
      <dgm:spPr/>
    </dgm:pt>
    <dgm:pt modelId="{2DF7A810-9F4C-E744-8EA0-50B81CFEB8B2}" type="pres">
      <dgm:prSet presAssocID="{4EAA633E-0234-A543-AF8B-D7746427F803}" presName="connTx" presStyleLbl="sibTrans2D1" presStyleIdx="1" presStyleCnt="3"/>
      <dgm:spPr/>
    </dgm:pt>
    <dgm:pt modelId="{E8C6DA05-5CB5-EA46-82D3-F48BA37E2135}" type="pres">
      <dgm:prSet presAssocID="{89E2ADEB-5BF4-BA4E-A38D-4CAE187BAEFA}" presName="composite" presStyleCnt="0"/>
      <dgm:spPr/>
    </dgm:pt>
    <dgm:pt modelId="{AED0BD8B-C1EA-DB42-9ED2-C0E2D3708909}" type="pres">
      <dgm:prSet presAssocID="{89E2ADEB-5BF4-BA4E-A38D-4CAE187BAEFA}" presName="imagSh" presStyleLbl="bgImgPlace1" presStyleIdx="2" presStyleCnt="4"/>
      <dgm:spPr>
        <a:solidFill>
          <a:srgbClr val="FF9300">
            <a:alpha val="69804"/>
          </a:srgbClr>
        </a:solidFill>
      </dgm:spPr>
    </dgm:pt>
    <dgm:pt modelId="{89C79968-6DA3-E744-9A59-DB9A89EFBAC1}" type="pres">
      <dgm:prSet presAssocID="{89E2ADEB-5BF4-BA4E-A38D-4CAE187BAEFA}" presName="txNode" presStyleLbl="node1" presStyleIdx="2" presStyleCnt="4">
        <dgm:presLayoutVars>
          <dgm:bulletEnabled val="1"/>
        </dgm:presLayoutVars>
      </dgm:prSet>
      <dgm:spPr/>
    </dgm:pt>
    <dgm:pt modelId="{BB7998B1-0ABA-3544-8F92-524C440AE555}" type="pres">
      <dgm:prSet presAssocID="{75100781-5B6E-4048-9068-5F2043298A7C}" presName="sibTrans" presStyleLbl="sibTrans2D1" presStyleIdx="2" presStyleCnt="3"/>
      <dgm:spPr/>
    </dgm:pt>
    <dgm:pt modelId="{2CC57BEC-FA4E-AC4D-9769-F0BA58A04E2B}" type="pres">
      <dgm:prSet presAssocID="{75100781-5B6E-4048-9068-5F2043298A7C}" presName="connTx" presStyleLbl="sibTrans2D1" presStyleIdx="2" presStyleCnt="3"/>
      <dgm:spPr/>
    </dgm:pt>
    <dgm:pt modelId="{94085FD7-1044-424F-94C8-5EA518B0962E}" type="pres">
      <dgm:prSet presAssocID="{4FBAE5AC-1047-AB46-AD01-57DC1F81CCD5}" presName="composite" presStyleCnt="0"/>
      <dgm:spPr/>
    </dgm:pt>
    <dgm:pt modelId="{CCFC4F1C-83C6-8B42-95CB-79318FD4C203}" type="pres">
      <dgm:prSet presAssocID="{4FBAE5AC-1047-AB46-AD01-57DC1F81CCD5}" presName="imagSh" presStyleLbl="bgImgPlace1" presStyleIdx="3" presStyleCnt="4"/>
      <dgm:spPr>
        <a:solidFill>
          <a:srgbClr val="5B9BD5">
            <a:alpha val="69804"/>
          </a:srgbClr>
        </a:solidFill>
      </dgm:spPr>
    </dgm:pt>
    <dgm:pt modelId="{AC0E7175-3403-AE48-85DB-2EC2D9AAE6F6}" type="pres">
      <dgm:prSet presAssocID="{4FBAE5AC-1047-AB46-AD01-57DC1F81CCD5}" presName="txNode" presStyleLbl="node1" presStyleIdx="3" presStyleCnt="4">
        <dgm:presLayoutVars>
          <dgm:bulletEnabled val="1"/>
        </dgm:presLayoutVars>
      </dgm:prSet>
      <dgm:spPr/>
    </dgm:pt>
  </dgm:ptLst>
  <dgm:cxnLst>
    <dgm:cxn modelId="{DFD2DD18-7C42-1F4A-9C6B-DFF0FB763703}" srcId="{95DC5E22-21F0-C345-B9B0-0016DE80D9ED}" destId="{E1A15099-8C4D-7C44-BB29-98C70D33263E}" srcOrd="0" destOrd="0" parTransId="{4A45386A-51A5-584C-B9AF-FF365096F400}" sibTransId="{A5C5FBB4-7576-E744-BE48-A779CE50AB2F}"/>
    <dgm:cxn modelId="{0B500931-288B-D94C-8BDD-2F5F39A10468}" type="presOf" srcId="{A5C5FBB4-7576-E744-BE48-A779CE50AB2F}" destId="{E16B8560-CDDC-2049-B53A-7AC82DBD18E4}" srcOrd="0" destOrd="0" presId="urn:microsoft.com/office/officeart/2005/8/layout/hProcess10"/>
    <dgm:cxn modelId="{7E859A3A-8233-D843-9459-87BD733FAA4F}" type="presOf" srcId="{4FBAE5AC-1047-AB46-AD01-57DC1F81CCD5}" destId="{AC0E7175-3403-AE48-85DB-2EC2D9AAE6F6}" srcOrd="0" destOrd="0" presId="urn:microsoft.com/office/officeart/2005/8/layout/hProcess10"/>
    <dgm:cxn modelId="{ADB47E3B-22DE-6E4B-A7FA-E76C3038AD36}" type="presOf" srcId="{4EAA633E-0234-A543-AF8B-D7746427F803}" destId="{2DF7A810-9F4C-E744-8EA0-50B81CFEB8B2}" srcOrd="1" destOrd="0" presId="urn:microsoft.com/office/officeart/2005/8/layout/hProcess10"/>
    <dgm:cxn modelId="{4F3FAB41-53E9-8E44-98E3-EEF5634B56BD}" type="presOf" srcId="{AFFD48C4-3227-A447-BEAD-BE7E7B8C0F4E}" destId="{85DFE383-DD9C-2F45-BE0A-8FAE6129172F}" srcOrd="0" destOrd="0" presId="urn:microsoft.com/office/officeart/2005/8/layout/hProcess10"/>
    <dgm:cxn modelId="{DB1DAC67-0962-7F4F-BCF8-5A2350640594}" srcId="{95DC5E22-21F0-C345-B9B0-0016DE80D9ED}" destId="{89E2ADEB-5BF4-BA4E-A38D-4CAE187BAEFA}" srcOrd="2" destOrd="0" parTransId="{830F7962-D7A3-5A40-A432-98AD8F630494}" sibTransId="{75100781-5B6E-4048-9068-5F2043298A7C}"/>
    <dgm:cxn modelId="{B3229D85-DEA9-AB43-BBC3-67943F9B2116}" type="presOf" srcId="{4EAA633E-0234-A543-AF8B-D7746427F803}" destId="{FEA3445A-D00C-7A4C-9556-3508523F7ED9}" srcOrd="0" destOrd="0" presId="urn:microsoft.com/office/officeart/2005/8/layout/hProcess10"/>
    <dgm:cxn modelId="{98E78C8B-216E-644F-BC57-753C55B90C90}" srcId="{95DC5E22-21F0-C345-B9B0-0016DE80D9ED}" destId="{4FBAE5AC-1047-AB46-AD01-57DC1F81CCD5}" srcOrd="3" destOrd="0" parTransId="{CD5D4BC2-CFB8-4149-A227-6AFC64F8F228}" sibTransId="{6CA196D9-68E5-8142-93A9-0E15F084A15A}"/>
    <dgm:cxn modelId="{C305E89A-C50A-E24A-AF0A-BCCF8830053A}" type="presOf" srcId="{75100781-5B6E-4048-9068-5F2043298A7C}" destId="{2CC57BEC-FA4E-AC4D-9769-F0BA58A04E2B}" srcOrd="1" destOrd="0" presId="urn:microsoft.com/office/officeart/2005/8/layout/hProcess10"/>
    <dgm:cxn modelId="{2840889C-5E63-364A-8B7F-BC2300359F2A}" type="presOf" srcId="{95DC5E22-21F0-C345-B9B0-0016DE80D9ED}" destId="{3B2E562A-F62D-BC4A-B10C-C18B0F26CBA1}" srcOrd="0" destOrd="0" presId="urn:microsoft.com/office/officeart/2005/8/layout/hProcess10"/>
    <dgm:cxn modelId="{6FBADFAF-11D5-4344-B826-A36F803895FF}" type="presOf" srcId="{75100781-5B6E-4048-9068-5F2043298A7C}" destId="{BB7998B1-0ABA-3544-8F92-524C440AE555}" srcOrd="0" destOrd="0" presId="urn:microsoft.com/office/officeart/2005/8/layout/hProcess10"/>
    <dgm:cxn modelId="{F9E002B0-8951-7A4A-8211-263CA5529B44}" type="presOf" srcId="{A5C5FBB4-7576-E744-BE48-A779CE50AB2F}" destId="{F4071CE4-7D57-6A49-B941-B0FB3914AD51}" srcOrd="1" destOrd="0" presId="urn:microsoft.com/office/officeart/2005/8/layout/hProcess10"/>
    <dgm:cxn modelId="{BFCA39D0-C669-C84F-8DE0-57A5FDBBBCA0}" type="presOf" srcId="{89E2ADEB-5BF4-BA4E-A38D-4CAE187BAEFA}" destId="{89C79968-6DA3-E744-9A59-DB9A89EFBAC1}" srcOrd="0" destOrd="0" presId="urn:microsoft.com/office/officeart/2005/8/layout/hProcess10"/>
    <dgm:cxn modelId="{05C651D0-7F8A-2A46-ABCD-E404FAD3C3BB}" srcId="{95DC5E22-21F0-C345-B9B0-0016DE80D9ED}" destId="{AFFD48C4-3227-A447-BEAD-BE7E7B8C0F4E}" srcOrd="1" destOrd="0" parTransId="{1883FEC9-D915-534E-8E51-B61113E6527B}" sibTransId="{4EAA633E-0234-A543-AF8B-D7746427F803}"/>
    <dgm:cxn modelId="{6D8675E0-846D-8D41-A90C-237BAD19EEFE}" type="presOf" srcId="{E1A15099-8C4D-7C44-BB29-98C70D33263E}" destId="{B0992ED0-FF53-0345-A744-E937704DF3BD}" srcOrd="0" destOrd="0" presId="urn:microsoft.com/office/officeart/2005/8/layout/hProcess10"/>
    <dgm:cxn modelId="{B5868AD0-27C5-D740-8087-BA33D939CF95}" type="presParOf" srcId="{3B2E562A-F62D-BC4A-B10C-C18B0F26CBA1}" destId="{927293D3-D8CB-E044-ABF1-4040270B3984}" srcOrd="0" destOrd="0" presId="urn:microsoft.com/office/officeart/2005/8/layout/hProcess10"/>
    <dgm:cxn modelId="{3CF800AE-8D4C-C74F-A315-D7F6784E9BA4}" type="presParOf" srcId="{927293D3-D8CB-E044-ABF1-4040270B3984}" destId="{EC594756-FC0B-424B-A781-90C893F061B1}" srcOrd="0" destOrd="0" presId="urn:microsoft.com/office/officeart/2005/8/layout/hProcess10"/>
    <dgm:cxn modelId="{255DA717-959F-5740-8260-C6162207EC40}" type="presParOf" srcId="{927293D3-D8CB-E044-ABF1-4040270B3984}" destId="{B0992ED0-FF53-0345-A744-E937704DF3BD}" srcOrd="1" destOrd="0" presId="urn:microsoft.com/office/officeart/2005/8/layout/hProcess10"/>
    <dgm:cxn modelId="{C05DCE9D-3281-A248-8927-38434E7C8757}" type="presParOf" srcId="{3B2E562A-F62D-BC4A-B10C-C18B0F26CBA1}" destId="{E16B8560-CDDC-2049-B53A-7AC82DBD18E4}" srcOrd="1" destOrd="0" presId="urn:microsoft.com/office/officeart/2005/8/layout/hProcess10"/>
    <dgm:cxn modelId="{D3AABD23-4A14-1F42-983F-DB6BCB2A83F9}" type="presParOf" srcId="{E16B8560-CDDC-2049-B53A-7AC82DBD18E4}" destId="{F4071CE4-7D57-6A49-B941-B0FB3914AD51}" srcOrd="0" destOrd="0" presId="urn:microsoft.com/office/officeart/2005/8/layout/hProcess10"/>
    <dgm:cxn modelId="{9EA1F549-8256-D34F-85A4-A97D17FECC58}" type="presParOf" srcId="{3B2E562A-F62D-BC4A-B10C-C18B0F26CBA1}" destId="{D02D94FF-BC13-2143-A06E-88601D636820}" srcOrd="2" destOrd="0" presId="urn:microsoft.com/office/officeart/2005/8/layout/hProcess10"/>
    <dgm:cxn modelId="{F1FF9634-30FA-1F4D-8069-97694DC781BE}" type="presParOf" srcId="{D02D94FF-BC13-2143-A06E-88601D636820}" destId="{923563B7-FA51-CE4A-8B68-37CBB5E9E79A}" srcOrd="0" destOrd="0" presId="urn:microsoft.com/office/officeart/2005/8/layout/hProcess10"/>
    <dgm:cxn modelId="{1B20456A-A951-A64D-B9FF-4818113916B5}" type="presParOf" srcId="{D02D94FF-BC13-2143-A06E-88601D636820}" destId="{85DFE383-DD9C-2F45-BE0A-8FAE6129172F}" srcOrd="1" destOrd="0" presId="urn:microsoft.com/office/officeart/2005/8/layout/hProcess10"/>
    <dgm:cxn modelId="{7CDAA4D9-C3B5-F247-94D3-4C5D8C28D581}" type="presParOf" srcId="{3B2E562A-F62D-BC4A-B10C-C18B0F26CBA1}" destId="{FEA3445A-D00C-7A4C-9556-3508523F7ED9}" srcOrd="3" destOrd="0" presId="urn:microsoft.com/office/officeart/2005/8/layout/hProcess10"/>
    <dgm:cxn modelId="{172C65BB-FCE6-C541-85E3-B426F6677561}" type="presParOf" srcId="{FEA3445A-D00C-7A4C-9556-3508523F7ED9}" destId="{2DF7A810-9F4C-E744-8EA0-50B81CFEB8B2}" srcOrd="0" destOrd="0" presId="urn:microsoft.com/office/officeart/2005/8/layout/hProcess10"/>
    <dgm:cxn modelId="{47FECCA4-00AE-834B-ACA9-0FB308721097}" type="presParOf" srcId="{3B2E562A-F62D-BC4A-B10C-C18B0F26CBA1}" destId="{E8C6DA05-5CB5-EA46-82D3-F48BA37E2135}" srcOrd="4" destOrd="0" presId="urn:microsoft.com/office/officeart/2005/8/layout/hProcess10"/>
    <dgm:cxn modelId="{A23E7F13-A248-F143-A16E-948D419346FA}" type="presParOf" srcId="{E8C6DA05-5CB5-EA46-82D3-F48BA37E2135}" destId="{AED0BD8B-C1EA-DB42-9ED2-C0E2D3708909}" srcOrd="0" destOrd="0" presId="urn:microsoft.com/office/officeart/2005/8/layout/hProcess10"/>
    <dgm:cxn modelId="{6610A539-ED79-F848-89B5-4341158A8F46}" type="presParOf" srcId="{E8C6DA05-5CB5-EA46-82D3-F48BA37E2135}" destId="{89C79968-6DA3-E744-9A59-DB9A89EFBAC1}" srcOrd="1" destOrd="0" presId="urn:microsoft.com/office/officeart/2005/8/layout/hProcess10"/>
    <dgm:cxn modelId="{F1561264-ACD1-0C48-A98E-62C200673700}" type="presParOf" srcId="{3B2E562A-F62D-BC4A-B10C-C18B0F26CBA1}" destId="{BB7998B1-0ABA-3544-8F92-524C440AE555}" srcOrd="5" destOrd="0" presId="urn:microsoft.com/office/officeart/2005/8/layout/hProcess10"/>
    <dgm:cxn modelId="{DE75164F-C40B-B24A-B5C1-1083E5448F31}" type="presParOf" srcId="{BB7998B1-0ABA-3544-8F92-524C440AE555}" destId="{2CC57BEC-FA4E-AC4D-9769-F0BA58A04E2B}" srcOrd="0" destOrd="0" presId="urn:microsoft.com/office/officeart/2005/8/layout/hProcess10"/>
    <dgm:cxn modelId="{EACF51E7-D7A5-824D-8E1C-546016A5FE83}" type="presParOf" srcId="{3B2E562A-F62D-BC4A-B10C-C18B0F26CBA1}" destId="{94085FD7-1044-424F-94C8-5EA518B0962E}" srcOrd="6" destOrd="0" presId="urn:microsoft.com/office/officeart/2005/8/layout/hProcess10"/>
    <dgm:cxn modelId="{473A2D50-F677-E344-855C-357B9051EC5F}" type="presParOf" srcId="{94085FD7-1044-424F-94C8-5EA518B0962E}" destId="{CCFC4F1C-83C6-8B42-95CB-79318FD4C203}" srcOrd="0" destOrd="0" presId="urn:microsoft.com/office/officeart/2005/8/layout/hProcess10"/>
    <dgm:cxn modelId="{3D43578A-1C24-8A47-9566-1F07957E8685}" type="presParOf" srcId="{94085FD7-1044-424F-94C8-5EA518B0962E}" destId="{AC0E7175-3403-AE48-85DB-2EC2D9AAE6F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5DC5E22-21F0-C345-B9B0-0016DE80D9ED}" type="doc">
      <dgm:prSet loTypeId="urn:microsoft.com/office/officeart/2005/8/layout/hProcess10" loCatId="process" qsTypeId="urn:microsoft.com/office/officeart/2005/8/quickstyle/3D6" qsCatId="3D" csTypeId="urn:microsoft.com/office/officeart/2005/8/colors/accent1_4" csCatId="accent1" phldr="1"/>
      <dgm:spPr/>
      <dgm:t>
        <a:bodyPr/>
        <a:lstStyle/>
        <a:p>
          <a:endParaRPr lang="es-ES_tradnl"/>
        </a:p>
      </dgm:t>
    </dgm:pt>
    <dgm:pt modelId="{E1A15099-8C4D-7C44-BB29-98C70D33263E}">
      <dgm:prSet phldrT="[Texto]"/>
      <dgm:spPr>
        <a:solidFill>
          <a:srgbClr val="5B9BD5"/>
        </a:solidFill>
      </dgm:spPr>
      <dgm:t>
        <a:bodyPr/>
        <a:lstStyle/>
        <a:p>
          <a:r>
            <a:rPr lang="es-ES_tradnl"/>
            <a:t>1</a:t>
          </a:r>
        </a:p>
      </dgm:t>
    </dgm:pt>
    <dgm:pt modelId="{4A45386A-51A5-584C-B9AF-FF365096F400}" type="parTrans" cxnId="{DFD2DD18-7C42-1F4A-9C6B-DFF0FB763703}">
      <dgm:prSet/>
      <dgm:spPr/>
      <dgm:t>
        <a:bodyPr/>
        <a:lstStyle/>
        <a:p>
          <a:endParaRPr lang="es-ES_tradnl"/>
        </a:p>
      </dgm:t>
    </dgm:pt>
    <dgm:pt modelId="{A5C5FBB4-7576-E744-BE48-A779CE50AB2F}" type="sibTrans" cxnId="{DFD2DD18-7C42-1F4A-9C6B-DFF0FB763703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AFFD48C4-3227-A447-BEAD-BE7E7B8C0F4E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2</a:t>
          </a:r>
        </a:p>
      </dgm:t>
    </dgm:pt>
    <dgm:pt modelId="{1883FEC9-D915-534E-8E51-B61113E6527B}" type="parTrans" cxnId="{05C651D0-7F8A-2A46-ABCD-E404FAD3C3BB}">
      <dgm:prSet/>
      <dgm:spPr/>
      <dgm:t>
        <a:bodyPr/>
        <a:lstStyle/>
        <a:p>
          <a:endParaRPr lang="es-ES_tradnl"/>
        </a:p>
      </dgm:t>
    </dgm:pt>
    <dgm:pt modelId="{4EAA633E-0234-A543-AF8B-D7746427F803}" type="sibTrans" cxnId="{05C651D0-7F8A-2A46-ABCD-E404FAD3C3BB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89E2ADEB-5BF4-BA4E-A38D-4CAE187BAEFA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3</a:t>
          </a:r>
        </a:p>
      </dgm:t>
    </dgm:pt>
    <dgm:pt modelId="{830F7962-D7A3-5A40-A432-98AD8F630494}" type="parTrans" cxnId="{DB1DAC67-0962-7F4F-BCF8-5A2350640594}">
      <dgm:prSet/>
      <dgm:spPr/>
      <dgm:t>
        <a:bodyPr/>
        <a:lstStyle/>
        <a:p>
          <a:endParaRPr lang="es-ES_tradnl"/>
        </a:p>
      </dgm:t>
    </dgm:pt>
    <dgm:pt modelId="{75100781-5B6E-4048-9068-5F2043298A7C}" type="sibTrans" cxnId="{DB1DAC67-0962-7F4F-BCF8-5A2350640594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4FBAE5AC-1047-AB46-AD01-57DC1F81CCD5}">
      <dgm:prSet/>
      <dgm:spPr>
        <a:solidFill>
          <a:srgbClr val="FF9300"/>
        </a:solidFill>
      </dgm:spPr>
      <dgm:t>
        <a:bodyPr/>
        <a:lstStyle/>
        <a:p>
          <a:r>
            <a:rPr lang="es-ES_tradnl"/>
            <a:t>4</a:t>
          </a:r>
        </a:p>
      </dgm:t>
    </dgm:pt>
    <dgm:pt modelId="{CD5D4BC2-CFB8-4149-A227-6AFC64F8F228}" type="parTrans" cxnId="{98E78C8B-216E-644F-BC57-753C55B90C90}">
      <dgm:prSet/>
      <dgm:spPr/>
      <dgm:t>
        <a:bodyPr/>
        <a:lstStyle/>
        <a:p>
          <a:endParaRPr lang="es-ES_tradnl"/>
        </a:p>
      </dgm:t>
    </dgm:pt>
    <dgm:pt modelId="{6CA196D9-68E5-8142-93A9-0E15F084A15A}" type="sibTrans" cxnId="{98E78C8B-216E-644F-BC57-753C55B90C90}">
      <dgm:prSet/>
      <dgm:spPr/>
      <dgm:t>
        <a:bodyPr/>
        <a:lstStyle/>
        <a:p>
          <a:endParaRPr lang="es-ES_tradnl"/>
        </a:p>
      </dgm:t>
    </dgm:pt>
    <dgm:pt modelId="{3B2E562A-F62D-BC4A-B10C-C18B0F26CBA1}" type="pres">
      <dgm:prSet presAssocID="{95DC5E22-21F0-C345-B9B0-0016DE80D9ED}" presName="Name0" presStyleCnt="0">
        <dgm:presLayoutVars>
          <dgm:dir/>
          <dgm:resizeHandles val="exact"/>
        </dgm:presLayoutVars>
      </dgm:prSet>
      <dgm:spPr/>
    </dgm:pt>
    <dgm:pt modelId="{927293D3-D8CB-E044-ABF1-4040270B3984}" type="pres">
      <dgm:prSet presAssocID="{E1A15099-8C4D-7C44-BB29-98C70D33263E}" presName="composite" presStyleCnt="0"/>
      <dgm:spPr/>
    </dgm:pt>
    <dgm:pt modelId="{EC594756-FC0B-424B-A781-90C893F061B1}" type="pres">
      <dgm:prSet presAssocID="{E1A15099-8C4D-7C44-BB29-98C70D33263E}" presName="imagSh" presStyleLbl="bgImgPlace1" presStyleIdx="0" presStyleCnt="4"/>
      <dgm:spPr>
        <a:solidFill>
          <a:srgbClr val="5B9BD5">
            <a:alpha val="79608"/>
          </a:srgbClr>
        </a:solidFill>
      </dgm:spPr>
    </dgm:pt>
    <dgm:pt modelId="{B0992ED0-FF53-0345-A744-E937704DF3BD}" type="pres">
      <dgm:prSet presAssocID="{E1A15099-8C4D-7C44-BB29-98C70D33263E}" presName="txNode" presStyleLbl="node1" presStyleIdx="0" presStyleCnt="4">
        <dgm:presLayoutVars>
          <dgm:bulletEnabled val="1"/>
        </dgm:presLayoutVars>
      </dgm:prSet>
      <dgm:spPr/>
    </dgm:pt>
    <dgm:pt modelId="{E16B8560-CDDC-2049-B53A-7AC82DBD18E4}" type="pres">
      <dgm:prSet presAssocID="{A5C5FBB4-7576-E744-BE48-A779CE50AB2F}" presName="sibTrans" presStyleLbl="sibTrans2D1" presStyleIdx="0" presStyleCnt="3"/>
      <dgm:spPr/>
    </dgm:pt>
    <dgm:pt modelId="{F4071CE4-7D57-6A49-B941-B0FB3914AD51}" type="pres">
      <dgm:prSet presAssocID="{A5C5FBB4-7576-E744-BE48-A779CE50AB2F}" presName="connTx" presStyleLbl="sibTrans2D1" presStyleIdx="0" presStyleCnt="3"/>
      <dgm:spPr/>
    </dgm:pt>
    <dgm:pt modelId="{D02D94FF-BC13-2143-A06E-88601D636820}" type="pres">
      <dgm:prSet presAssocID="{AFFD48C4-3227-A447-BEAD-BE7E7B8C0F4E}" presName="composite" presStyleCnt="0"/>
      <dgm:spPr/>
    </dgm:pt>
    <dgm:pt modelId="{923563B7-FA51-CE4A-8B68-37CBB5E9E79A}" type="pres">
      <dgm:prSet presAssocID="{AFFD48C4-3227-A447-BEAD-BE7E7B8C0F4E}" presName="imagSh" presStyleLbl="bgImgPlace1" presStyleIdx="1" presStyleCnt="4"/>
      <dgm:spPr>
        <a:solidFill>
          <a:srgbClr val="5B9BD5">
            <a:alpha val="69804"/>
          </a:srgbClr>
        </a:solidFill>
      </dgm:spPr>
    </dgm:pt>
    <dgm:pt modelId="{85DFE383-DD9C-2F45-BE0A-8FAE6129172F}" type="pres">
      <dgm:prSet presAssocID="{AFFD48C4-3227-A447-BEAD-BE7E7B8C0F4E}" presName="txNode" presStyleLbl="node1" presStyleIdx="1" presStyleCnt="4">
        <dgm:presLayoutVars>
          <dgm:bulletEnabled val="1"/>
        </dgm:presLayoutVars>
      </dgm:prSet>
      <dgm:spPr/>
    </dgm:pt>
    <dgm:pt modelId="{FEA3445A-D00C-7A4C-9556-3508523F7ED9}" type="pres">
      <dgm:prSet presAssocID="{4EAA633E-0234-A543-AF8B-D7746427F803}" presName="sibTrans" presStyleLbl="sibTrans2D1" presStyleIdx="1" presStyleCnt="3"/>
      <dgm:spPr/>
    </dgm:pt>
    <dgm:pt modelId="{2DF7A810-9F4C-E744-8EA0-50B81CFEB8B2}" type="pres">
      <dgm:prSet presAssocID="{4EAA633E-0234-A543-AF8B-D7746427F803}" presName="connTx" presStyleLbl="sibTrans2D1" presStyleIdx="1" presStyleCnt="3"/>
      <dgm:spPr/>
    </dgm:pt>
    <dgm:pt modelId="{E8C6DA05-5CB5-EA46-82D3-F48BA37E2135}" type="pres">
      <dgm:prSet presAssocID="{89E2ADEB-5BF4-BA4E-A38D-4CAE187BAEFA}" presName="composite" presStyleCnt="0"/>
      <dgm:spPr/>
    </dgm:pt>
    <dgm:pt modelId="{AED0BD8B-C1EA-DB42-9ED2-C0E2D3708909}" type="pres">
      <dgm:prSet presAssocID="{89E2ADEB-5BF4-BA4E-A38D-4CAE187BAEFA}" presName="imagSh" presStyleLbl="bgImgPlace1" presStyleIdx="2" presStyleCnt="4"/>
      <dgm:spPr>
        <a:solidFill>
          <a:srgbClr val="5B9BD5">
            <a:alpha val="69804"/>
          </a:srgbClr>
        </a:solidFill>
      </dgm:spPr>
    </dgm:pt>
    <dgm:pt modelId="{89C79968-6DA3-E744-9A59-DB9A89EFBAC1}" type="pres">
      <dgm:prSet presAssocID="{89E2ADEB-5BF4-BA4E-A38D-4CAE187BAEFA}" presName="txNode" presStyleLbl="node1" presStyleIdx="2" presStyleCnt="4">
        <dgm:presLayoutVars>
          <dgm:bulletEnabled val="1"/>
        </dgm:presLayoutVars>
      </dgm:prSet>
      <dgm:spPr/>
    </dgm:pt>
    <dgm:pt modelId="{BB7998B1-0ABA-3544-8F92-524C440AE555}" type="pres">
      <dgm:prSet presAssocID="{75100781-5B6E-4048-9068-5F2043298A7C}" presName="sibTrans" presStyleLbl="sibTrans2D1" presStyleIdx="2" presStyleCnt="3"/>
      <dgm:spPr/>
    </dgm:pt>
    <dgm:pt modelId="{2CC57BEC-FA4E-AC4D-9769-F0BA58A04E2B}" type="pres">
      <dgm:prSet presAssocID="{75100781-5B6E-4048-9068-5F2043298A7C}" presName="connTx" presStyleLbl="sibTrans2D1" presStyleIdx="2" presStyleCnt="3"/>
      <dgm:spPr/>
    </dgm:pt>
    <dgm:pt modelId="{94085FD7-1044-424F-94C8-5EA518B0962E}" type="pres">
      <dgm:prSet presAssocID="{4FBAE5AC-1047-AB46-AD01-57DC1F81CCD5}" presName="composite" presStyleCnt="0"/>
      <dgm:spPr/>
    </dgm:pt>
    <dgm:pt modelId="{CCFC4F1C-83C6-8B42-95CB-79318FD4C203}" type="pres">
      <dgm:prSet presAssocID="{4FBAE5AC-1047-AB46-AD01-57DC1F81CCD5}" presName="imagSh" presStyleLbl="bgImgPlace1" presStyleIdx="3" presStyleCnt="4"/>
      <dgm:spPr>
        <a:solidFill>
          <a:srgbClr val="FF9300">
            <a:alpha val="69804"/>
          </a:srgbClr>
        </a:solidFill>
      </dgm:spPr>
    </dgm:pt>
    <dgm:pt modelId="{AC0E7175-3403-AE48-85DB-2EC2D9AAE6F6}" type="pres">
      <dgm:prSet presAssocID="{4FBAE5AC-1047-AB46-AD01-57DC1F81CCD5}" presName="txNode" presStyleLbl="node1" presStyleIdx="3" presStyleCnt="4">
        <dgm:presLayoutVars>
          <dgm:bulletEnabled val="1"/>
        </dgm:presLayoutVars>
      </dgm:prSet>
      <dgm:spPr/>
    </dgm:pt>
  </dgm:ptLst>
  <dgm:cxnLst>
    <dgm:cxn modelId="{DFD2DD18-7C42-1F4A-9C6B-DFF0FB763703}" srcId="{95DC5E22-21F0-C345-B9B0-0016DE80D9ED}" destId="{E1A15099-8C4D-7C44-BB29-98C70D33263E}" srcOrd="0" destOrd="0" parTransId="{4A45386A-51A5-584C-B9AF-FF365096F400}" sibTransId="{A5C5FBB4-7576-E744-BE48-A779CE50AB2F}"/>
    <dgm:cxn modelId="{CB165D45-71FD-0442-8FC7-8FB32465A340}" type="presOf" srcId="{A5C5FBB4-7576-E744-BE48-A779CE50AB2F}" destId="{F4071CE4-7D57-6A49-B941-B0FB3914AD51}" srcOrd="1" destOrd="0" presId="urn:microsoft.com/office/officeart/2005/8/layout/hProcess10"/>
    <dgm:cxn modelId="{E04F1A48-B24D-4146-85A9-95528222B67E}" type="presOf" srcId="{4EAA633E-0234-A543-AF8B-D7746427F803}" destId="{2DF7A810-9F4C-E744-8EA0-50B81CFEB8B2}" srcOrd="1" destOrd="0" presId="urn:microsoft.com/office/officeart/2005/8/layout/hProcess10"/>
    <dgm:cxn modelId="{191A5A65-CE9C-7E4D-A1D4-6902A0F1F828}" type="presOf" srcId="{E1A15099-8C4D-7C44-BB29-98C70D33263E}" destId="{B0992ED0-FF53-0345-A744-E937704DF3BD}" srcOrd="0" destOrd="0" presId="urn:microsoft.com/office/officeart/2005/8/layout/hProcess10"/>
    <dgm:cxn modelId="{DB1DAC67-0962-7F4F-BCF8-5A2350640594}" srcId="{95DC5E22-21F0-C345-B9B0-0016DE80D9ED}" destId="{89E2ADEB-5BF4-BA4E-A38D-4CAE187BAEFA}" srcOrd="2" destOrd="0" parTransId="{830F7962-D7A3-5A40-A432-98AD8F630494}" sibTransId="{75100781-5B6E-4048-9068-5F2043298A7C}"/>
    <dgm:cxn modelId="{5A8E0F7C-878D-7D45-B5A2-0FA8B2646CBC}" type="presOf" srcId="{75100781-5B6E-4048-9068-5F2043298A7C}" destId="{2CC57BEC-FA4E-AC4D-9769-F0BA58A04E2B}" srcOrd="1" destOrd="0" presId="urn:microsoft.com/office/officeart/2005/8/layout/hProcess10"/>
    <dgm:cxn modelId="{98E78C8B-216E-644F-BC57-753C55B90C90}" srcId="{95DC5E22-21F0-C345-B9B0-0016DE80D9ED}" destId="{4FBAE5AC-1047-AB46-AD01-57DC1F81CCD5}" srcOrd="3" destOrd="0" parTransId="{CD5D4BC2-CFB8-4149-A227-6AFC64F8F228}" sibTransId="{6CA196D9-68E5-8142-93A9-0E15F084A15A}"/>
    <dgm:cxn modelId="{30B7BA8C-5993-3748-873B-6740BE7C76E3}" type="presOf" srcId="{AFFD48C4-3227-A447-BEAD-BE7E7B8C0F4E}" destId="{85DFE383-DD9C-2F45-BE0A-8FAE6129172F}" srcOrd="0" destOrd="0" presId="urn:microsoft.com/office/officeart/2005/8/layout/hProcess10"/>
    <dgm:cxn modelId="{9BEFDE95-AAEE-F145-B408-5447AF335308}" type="presOf" srcId="{89E2ADEB-5BF4-BA4E-A38D-4CAE187BAEFA}" destId="{89C79968-6DA3-E744-9A59-DB9A89EFBAC1}" srcOrd="0" destOrd="0" presId="urn:microsoft.com/office/officeart/2005/8/layout/hProcess10"/>
    <dgm:cxn modelId="{094B61A3-EC11-634B-83AC-982CF4FD1CEF}" type="presOf" srcId="{75100781-5B6E-4048-9068-5F2043298A7C}" destId="{BB7998B1-0ABA-3544-8F92-524C440AE555}" srcOrd="0" destOrd="0" presId="urn:microsoft.com/office/officeart/2005/8/layout/hProcess10"/>
    <dgm:cxn modelId="{A7722FA7-64D9-1241-AF81-38DD6F61DE7A}" type="presOf" srcId="{4EAA633E-0234-A543-AF8B-D7746427F803}" destId="{FEA3445A-D00C-7A4C-9556-3508523F7ED9}" srcOrd="0" destOrd="0" presId="urn:microsoft.com/office/officeart/2005/8/layout/hProcess10"/>
    <dgm:cxn modelId="{C21BDAB7-7799-D44B-9907-E2704F3AF977}" type="presOf" srcId="{A5C5FBB4-7576-E744-BE48-A779CE50AB2F}" destId="{E16B8560-CDDC-2049-B53A-7AC82DBD18E4}" srcOrd="0" destOrd="0" presId="urn:microsoft.com/office/officeart/2005/8/layout/hProcess10"/>
    <dgm:cxn modelId="{2B045CC6-6D0A-EE4E-A25E-B46A5F23E796}" type="presOf" srcId="{95DC5E22-21F0-C345-B9B0-0016DE80D9ED}" destId="{3B2E562A-F62D-BC4A-B10C-C18B0F26CBA1}" srcOrd="0" destOrd="0" presId="urn:microsoft.com/office/officeart/2005/8/layout/hProcess10"/>
    <dgm:cxn modelId="{05C651D0-7F8A-2A46-ABCD-E404FAD3C3BB}" srcId="{95DC5E22-21F0-C345-B9B0-0016DE80D9ED}" destId="{AFFD48C4-3227-A447-BEAD-BE7E7B8C0F4E}" srcOrd="1" destOrd="0" parTransId="{1883FEC9-D915-534E-8E51-B61113E6527B}" sibTransId="{4EAA633E-0234-A543-AF8B-D7746427F803}"/>
    <dgm:cxn modelId="{EC3C54F2-AC94-B349-970F-D567E97AF7D9}" type="presOf" srcId="{4FBAE5AC-1047-AB46-AD01-57DC1F81CCD5}" destId="{AC0E7175-3403-AE48-85DB-2EC2D9AAE6F6}" srcOrd="0" destOrd="0" presId="urn:microsoft.com/office/officeart/2005/8/layout/hProcess10"/>
    <dgm:cxn modelId="{EAFBB166-1510-1741-A4C6-6C1AB20D3D8F}" type="presParOf" srcId="{3B2E562A-F62D-BC4A-B10C-C18B0F26CBA1}" destId="{927293D3-D8CB-E044-ABF1-4040270B3984}" srcOrd="0" destOrd="0" presId="urn:microsoft.com/office/officeart/2005/8/layout/hProcess10"/>
    <dgm:cxn modelId="{2CDC768F-6386-AA4A-918F-5F46CDF04661}" type="presParOf" srcId="{927293D3-D8CB-E044-ABF1-4040270B3984}" destId="{EC594756-FC0B-424B-A781-90C893F061B1}" srcOrd="0" destOrd="0" presId="urn:microsoft.com/office/officeart/2005/8/layout/hProcess10"/>
    <dgm:cxn modelId="{D471ECE1-A89E-5944-9B5B-9290DDB72187}" type="presParOf" srcId="{927293D3-D8CB-E044-ABF1-4040270B3984}" destId="{B0992ED0-FF53-0345-A744-E937704DF3BD}" srcOrd="1" destOrd="0" presId="urn:microsoft.com/office/officeart/2005/8/layout/hProcess10"/>
    <dgm:cxn modelId="{6722DF5C-69F1-574B-B234-7B57BA564375}" type="presParOf" srcId="{3B2E562A-F62D-BC4A-B10C-C18B0F26CBA1}" destId="{E16B8560-CDDC-2049-B53A-7AC82DBD18E4}" srcOrd="1" destOrd="0" presId="urn:microsoft.com/office/officeart/2005/8/layout/hProcess10"/>
    <dgm:cxn modelId="{B0869904-A477-B249-9C10-71DBC6C30ED0}" type="presParOf" srcId="{E16B8560-CDDC-2049-B53A-7AC82DBD18E4}" destId="{F4071CE4-7D57-6A49-B941-B0FB3914AD51}" srcOrd="0" destOrd="0" presId="urn:microsoft.com/office/officeart/2005/8/layout/hProcess10"/>
    <dgm:cxn modelId="{8B402FC8-02DD-1744-BA99-1D0BE26F461C}" type="presParOf" srcId="{3B2E562A-F62D-BC4A-B10C-C18B0F26CBA1}" destId="{D02D94FF-BC13-2143-A06E-88601D636820}" srcOrd="2" destOrd="0" presId="urn:microsoft.com/office/officeart/2005/8/layout/hProcess10"/>
    <dgm:cxn modelId="{DDFC66DA-A0AC-3046-B4CF-C1EAFECD4C07}" type="presParOf" srcId="{D02D94FF-BC13-2143-A06E-88601D636820}" destId="{923563B7-FA51-CE4A-8B68-37CBB5E9E79A}" srcOrd="0" destOrd="0" presId="urn:microsoft.com/office/officeart/2005/8/layout/hProcess10"/>
    <dgm:cxn modelId="{46721CB1-3335-BE47-9F2B-896BAEB8AE8E}" type="presParOf" srcId="{D02D94FF-BC13-2143-A06E-88601D636820}" destId="{85DFE383-DD9C-2F45-BE0A-8FAE6129172F}" srcOrd="1" destOrd="0" presId="urn:microsoft.com/office/officeart/2005/8/layout/hProcess10"/>
    <dgm:cxn modelId="{3E90E212-9721-2D4A-B9EB-A60241D094B9}" type="presParOf" srcId="{3B2E562A-F62D-BC4A-B10C-C18B0F26CBA1}" destId="{FEA3445A-D00C-7A4C-9556-3508523F7ED9}" srcOrd="3" destOrd="0" presId="urn:microsoft.com/office/officeart/2005/8/layout/hProcess10"/>
    <dgm:cxn modelId="{BC155B27-A2F3-E84F-B356-7BDAB00613ED}" type="presParOf" srcId="{FEA3445A-D00C-7A4C-9556-3508523F7ED9}" destId="{2DF7A810-9F4C-E744-8EA0-50B81CFEB8B2}" srcOrd="0" destOrd="0" presId="urn:microsoft.com/office/officeart/2005/8/layout/hProcess10"/>
    <dgm:cxn modelId="{C39AA0DF-B414-B941-BF7D-17BF138139D2}" type="presParOf" srcId="{3B2E562A-F62D-BC4A-B10C-C18B0F26CBA1}" destId="{E8C6DA05-5CB5-EA46-82D3-F48BA37E2135}" srcOrd="4" destOrd="0" presId="urn:microsoft.com/office/officeart/2005/8/layout/hProcess10"/>
    <dgm:cxn modelId="{1A8FF115-E5EF-D347-BDC3-99920503CCBA}" type="presParOf" srcId="{E8C6DA05-5CB5-EA46-82D3-F48BA37E2135}" destId="{AED0BD8B-C1EA-DB42-9ED2-C0E2D3708909}" srcOrd="0" destOrd="0" presId="urn:microsoft.com/office/officeart/2005/8/layout/hProcess10"/>
    <dgm:cxn modelId="{0C4B11FA-C13A-0C45-A0FD-A763BB2C1A3B}" type="presParOf" srcId="{E8C6DA05-5CB5-EA46-82D3-F48BA37E2135}" destId="{89C79968-6DA3-E744-9A59-DB9A89EFBAC1}" srcOrd="1" destOrd="0" presId="urn:microsoft.com/office/officeart/2005/8/layout/hProcess10"/>
    <dgm:cxn modelId="{06358EFD-1E37-B947-9561-76C2B3408202}" type="presParOf" srcId="{3B2E562A-F62D-BC4A-B10C-C18B0F26CBA1}" destId="{BB7998B1-0ABA-3544-8F92-524C440AE555}" srcOrd="5" destOrd="0" presId="urn:microsoft.com/office/officeart/2005/8/layout/hProcess10"/>
    <dgm:cxn modelId="{BD8EC754-1EAE-0541-B8A8-1BE0EF29B6BF}" type="presParOf" srcId="{BB7998B1-0ABA-3544-8F92-524C440AE555}" destId="{2CC57BEC-FA4E-AC4D-9769-F0BA58A04E2B}" srcOrd="0" destOrd="0" presId="urn:microsoft.com/office/officeart/2005/8/layout/hProcess10"/>
    <dgm:cxn modelId="{1BC4B497-DC39-9241-BEBD-1B7901591FC1}" type="presParOf" srcId="{3B2E562A-F62D-BC4A-B10C-C18B0F26CBA1}" destId="{94085FD7-1044-424F-94C8-5EA518B0962E}" srcOrd="6" destOrd="0" presId="urn:microsoft.com/office/officeart/2005/8/layout/hProcess10"/>
    <dgm:cxn modelId="{B1C26390-0527-914B-BFBC-F5B32365A67D}" type="presParOf" srcId="{94085FD7-1044-424F-94C8-5EA518B0962E}" destId="{CCFC4F1C-83C6-8B42-95CB-79318FD4C203}" srcOrd="0" destOrd="0" presId="urn:microsoft.com/office/officeart/2005/8/layout/hProcess10"/>
    <dgm:cxn modelId="{EC5A0811-73E7-4D41-9077-F29D9731B22C}" type="presParOf" srcId="{94085FD7-1044-424F-94C8-5EA518B0962E}" destId="{AC0E7175-3403-AE48-85DB-2EC2D9AAE6F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5DC5E22-21F0-C345-B9B0-0016DE80D9ED}" type="doc">
      <dgm:prSet loTypeId="urn:microsoft.com/office/officeart/2005/8/layout/hProcess10" loCatId="process" qsTypeId="urn:microsoft.com/office/officeart/2005/8/quickstyle/3D6" qsCatId="3D" csTypeId="urn:microsoft.com/office/officeart/2005/8/colors/accent1_4" csCatId="accent1" phldr="1"/>
      <dgm:spPr/>
      <dgm:t>
        <a:bodyPr/>
        <a:lstStyle/>
        <a:p>
          <a:endParaRPr lang="es-ES_tradnl"/>
        </a:p>
      </dgm:t>
    </dgm:pt>
    <dgm:pt modelId="{E1A15099-8C4D-7C44-BB29-98C70D33263E}">
      <dgm:prSet phldrT="[Texto]"/>
      <dgm:spPr>
        <a:solidFill>
          <a:srgbClr val="5B9BD5"/>
        </a:solidFill>
      </dgm:spPr>
      <dgm:t>
        <a:bodyPr/>
        <a:lstStyle/>
        <a:p>
          <a:r>
            <a:rPr lang="es-ES_tradnl"/>
            <a:t>1</a:t>
          </a:r>
        </a:p>
      </dgm:t>
    </dgm:pt>
    <dgm:pt modelId="{4A45386A-51A5-584C-B9AF-FF365096F400}" type="parTrans" cxnId="{DFD2DD18-7C42-1F4A-9C6B-DFF0FB763703}">
      <dgm:prSet/>
      <dgm:spPr/>
      <dgm:t>
        <a:bodyPr/>
        <a:lstStyle/>
        <a:p>
          <a:endParaRPr lang="es-ES_tradnl"/>
        </a:p>
      </dgm:t>
    </dgm:pt>
    <dgm:pt modelId="{A5C5FBB4-7576-E744-BE48-A779CE50AB2F}" type="sibTrans" cxnId="{DFD2DD18-7C42-1F4A-9C6B-DFF0FB763703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AFFD48C4-3227-A447-BEAD-BE7E7B8C0F4E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2</a:t>
          </a:r>
        </a:p>
      </dgm:t>
    </dgm:pt>
    <dgm:pt modelId="{1883FEC9-D915-534E-8E51-B61113E6527B}" type="parTrans" cxnId="{05C651D0-7F8A-2A46-ABCD-E404FAD3C3BB}">
      <dgm:prSet/>
      <dgm:spPr/>
      <dgm:t>
        <a:bodyPr/>
        <a:lstStyle/>
        <a:p>
          <a:endParaRPr lang="es-ES_tradnl"/>
        </a:p>
      </dgm:t>
    </dgm:pt>
    <dgm:pt modelId="{4EAA633E-0234-A543-AF8B-D7746427F803}" type="sibTrans" cxnId="{05C651D0-7F8A-2A46-ABCD-E404FAD3C3BB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89E2ADEB-5BF4-BA4E-A38D-4CAE187BAEFA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3</a:t>
          </a:r>
        </a:p>
      </dgm:t>
    </dgm:pt>
    <dgm:pt modelId="{830F7962-D7A3-5A40-A432-98AD8F630494}" type="parTrans" cxnId="{DB1DAC67-0962-7F4F-BCF8-5A2350640594}">
      <dgm:prSet/>
      <dgm:spPr/>
      <dgm:t>
        <a:bodyPr/>
        <a:lstStyle/>
        <a:p>
          <a:endParaRPr lang="es-ES_tradnl"/>
        </a:p>
      </dgm:t>
    </dgm:pt>
    <dgm:pt modelId="{75100781-5B6E-4048-9068-5F2043298A7C}" type="sibTrans" cxnId="{DB1DAC67-0962-7F4F-BCF8-5A2350640594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4FBAE5AC-1047-AB46-AD01-57DC1F81CCD5}">
      <dgm:prSet/>
      <dgm:spPr>
        <a:solidFill>
          <a:srgbClr val="FF9300"/>
        </a:solidFill>
      </dgm:spPr>
      <dgm:t>
        <a:bodyPr/>
        <a:lstStyle/>
        <a:p>
          <a:r>
            <a:rPr lang="es-ES_tradnl"/>
            <a:t>4</a:t>
          </a:r>
        </a:p>
      </dgm:t>
    </dgm:pt>
    <dgm:pt modelId="{CD5D4BC2-CFB8-4149-A227-6AFC64F8F228}" type="parTrans" cxnId="{98E78C8B-216E-644F-BC57-753C55B90C90}">
      <dgm:prSet/>
      <dgm:spPr/>
      <dgm:t>
        <a:bodyPr/>
        <a:lstStyle/>
        <a:p>
          <a:endParaRPr lang="es-ES_tradnl"/>
        </a:p>
      </dgm:t>
    </dgm:pt>
    <dgm:pt modelId="{6CA196D9-68E5-8142-93A9-0E15F084A15A}" type="sibTrans" cxnId="{98E78C8B-216E-644F-BC57-753C55B90C90}">
      <dgm:prSet/>
      <dgm:spPr/>
      <dgm:t>
        <a:bodyPr/>
        <a:lstStyle/>
        <a:p>
          <a:endParaRPr lang="es-ES_tradnl"/>
        </a:p>
      </dgm:t>
    </dgm:pt>
    <dgm:pt modelId="{3B2E562A-F62D-BC4A-B10C-C18B0F26CBA1}" type="pres">
      <dgm:prSet presAssocID="{95DC5E22-21F0-C345-B9B0-0016DE80D9ED}" presName="Name0" presStyleCnt="0">
        <dgm:presLayoutVars>
          <dgm:dir/>
          <dgm:resizeHandles val="exact"/>
        </dgm:presLayoutVars>
      </dgm:prSet>
      <dgm:spPr/>
    </dgm:pt>
    <dgm:pt modelId="{927293D3-D8CB-E044-ABF1-4040270B3984}" type="pres">
      <dgm:prSet presAssocID="{E1A15099-8C4D-7C44-BB29-98C70D33263E}" presName="composite" presStyleCnt="0"/>
      <dgm:spPr/>
    </dgm:pt>
    <dgm:pt modelId="{EC594756-FC0B-424B-A781-90C893F061B1}" type="pres">
      <dgm:prSet presAssocID="{E1A15099-8C4D-7C44-BB29-98C70D33263E}" presName="imagSh" presStyleLbl="bgImgPlace1" presStyleIdx="0" presStyleCnt="4"/>
      <dgm:spPr>
        <a:solidFill>
          <a:srgbClr val="5B9BD5">
            <a:alpha val="79608"/>
          </a:srgbClr>
        </a:solidFill>
      </dgm:spPr>
    </dgm:pt>
    <dgm:pt modelId="{B0992ED0-FF53-0345-A744-E937704DF3BD}" type="pres">
      <dgm:prSet presAssocID="{E1A15099-8C4D-7C44-BB29-98C70D33263E}" presName="txNode" presStyleLbl="node1" presStyleIdx="0" presStyleCnt="4">
        <dgm:presLayoutVars>
          <dgm:bulletEnabled val="1"/>
        </dgm:presLayoutVars>
      </dgm:prSet>
      <dgm:spPr/>
    </dgm:pt>
    <dgm:pt modelId="{E16B8560-CDDC-2049-B53A-7AC82DBD18E4}" type="pres">
      <dgm:prSet presAssocID="{A5C5FBB4-7576-E744-BE48-A779CE50AB2F}" presName="sibTrans" presStyleLbl="sibTrans2D1" presStyleIdx="0" presStyleCnt="3"/>
      <dgm:spPr/>
    </dgm:pt>
    <dgm:pt modelId="{F4071CE4-7D57-6A49-B941-B0FB3914AD51}" type="pres">
      <dgm:prSet presAssocID="{A5C5FBB4-7576-E744-BE48-A779CE50AB2F}" presName="connTx" presStyleLbl="sibTrans2D1" presStyleIdx="0" presStyleCnt="3"/>
      <dgm:spPr/>
    </dgm:pt>
    <dgm:pt modelId="{D02D94FF-BC13-2143-A06E-88601D636820}" type="pres">
      <dgm:prSet presAssocID="{AFFD48C4-3227-A447-BEAD-BE7E7B8C0F4E}" presName="composite" presStyleCnt="0"/>
      <dgm:spPr/>
    </dgm:pt>
    <dgm:pt modelId="{923563B7-FA51-CE4A-8B68-37CBB5E9E79A}" type="pres">
      <dgm:prSet presAssocID="{AFFD48C4-3227-A447-BEAD-BE7E7B8C0F4E}" presName="imagSh" presStyleLbl="bgImgPlace1" presStyleIdx="1" presStyleCnt="4"/>
      <dgm:spPr>
        <a:solidFill>
          <a:srgbClr val="5B9BD5">
            <a:alpha val="69804"/>
          </a:srgbClr>
        </a:solidFill>
      </dgm:spPr>
    </dgm:pt>
    <dgm:pt modelId="{85DFE383-DD9C-2F45-BE0A-8FAE6129172F}" type="pres">
      <dgm:prSet presAssocID="{AFFD48C4-3227-A447-BEAD-BE7E7B8C0F4E}" presName="txNode" presStyleLbl="node1" presStyleIdx="1" presStyleCnt="4">
        <dgm:presLayoutVars>
          <dgm:bulletEnabled val="1"/>
        </dgm:presLayoutVars>
      </dgm:prSet>
      <dgm:spPr/>
    </dgm:pt>
    <dgm:pt modelId="{FEA3445A-D00C-7A4C-9556-3508523F7ED9}" type="pres">
      <dgm:prSet presAssocID="{4EAA633E-0234-A543-AF8B-D7746427F803}" presName="sibTrans" presStyleLbl="sibTrans2D1" presStyleIdx="1" presStyleCnt="3"/>
      <dgm:spPr/>
    </dgm:pt>
    <dgm:pt modelId="{2DF7A810-9F4C-E744-8EA0-50B81CFEB8B2}" type="pres">
      <dgm:prSet presAssocID="{4EAA633E-0234-A543-AF8B-D7746427F803}" presName="connTx" presStyleLbl="sibTrans2D1" presStyleIdx="1" presStyleCnt="3"/>
      <dgm:spPr/>
    </dgm:pt>
    <dgm:pt modelId="{E8C6DA05-5CB5-EA46-82D3-F48BA37E2135}" type="pres">
      <dgm:prSet presAssocID="{89E2ADEB-5BF4-BA4E-A38D-4CAE187BAEFA}" presName="composite" presStyleCnt="0"/>
      <dgm:spPr/>
    </dgm:pt>
    <dgm:pt modelId="{AED0BD8B-C1EA-DB42-9ED2-C0E2D3708909}" type="pres">
      <dgm:prSet presAssocID="{89E2ADEB-5BF4-BA4E-A38D-4CAE187BAEFA}" presName="imagSh" presStyleLbl="bgImgPlace1" presStyleIdx="2" presStyleCnt="4"/>
      <dgm:spPr>
        <a:solidFill>
          <a:srgbClr val="5B9BD5">
            <a:alpha val="69804"/>
          </a:srgbClr>
        </a:solidFill>
      </dgm:spPr>
    </dgm:pt>
    <dgm:pt modelId="{89C79968-6DA3-E744-9A59-DB9A89EFBAC1}" type="pres">
      <dgm:prSet presAssocID="{89E2ADEB-5BF4-BA4E-A38D-4CAE187BAEFA}" presName="txNode" presStyleLbl="node1" presStyleIdx="2" presStyleCnt="4">
        <dgm:presLayoutVars>
          <dgm:bulletEnabled val="1"/>
        </dgm:presLayoutVars>
      </dgm:prSet>
      <dgm:spPr/>
    </dgm:pt>
    <dgm:pt modelId="{BB7998B1-0ABA-3544-8F92-524C440AE555}" type="pres">
      <dgm:prSet presAssocID="{75100781-5B6E-4048-9068-5F2043298A7C}" presName="sibTrans" presStyleLbl="sibTrans2D1" presStyleIdx="2" presStyleCnt="3"/>
      <dgm:spPr/>
    </dgm:pt>
    <dgm:pt modelId="{2CC57BEC-FA4E-AC4D-9769-F0BA58A04E2B}" type="pres">
      <dgm:prSet presAssocID="{75100781-5B6E-4048-9068-5F2043298A7C}" presName="connTx" presStyleLbl="sibTrans2D1" presStyleIdx="2" presStyleCnt="3"/>
      <dgm:spPr/>
    </dgm:pt>
    <dgm:pt modelId="{94085FD7-1044-424F-94C8-5EA518B0962E}" type="pres">
      <dgm:prSet presAssocID="{4FBAE5AC-1047-AB46-AD01-57DC1F81CCD5}" presName="composite" presStyleCnt="0"/>
      <dgm:spPr/>
    </dgm:pt>
    <dgm:pt modelId="{CCFC4F1C-83C6-8B42-95CB-79318FD4C203}" type="pres">
      <dgm:prSet presAssocID="{4FBAE5AC-1047-AB46-AD01-57DC1F81CCD5}" presName="imagSh" presStyleLbl="bgImgPlace1" presStyleIdx="3" presStyleCnt="4"/>
      <dgm:spPr>
        <a:solidFill>
          <a:srgbClr val="FF9300">
            <a:alpha val="69804"/>
          </a:srgbClr>
        </a:solidFill>
      </dgm:spPr>
    </dgm:pt>
    <dgm:pt modelId="{AC0E7175-3403-AE48-85DB-2EC2D9AAE6F6}" type="pres">
      <dgm:prSet presAssocID="{4FBAE5AC-1047-AB46-AD01-57DC1F81CCD5}" presName="txNode" presStyleLbl="node1" presStyleIdx="3" presStyleCnt="4">
        <dgm:presLayoutVars>
          <dgm:bulletEnabled val="1"/>
        </dgm:presLayoutVars>
      </dgm:prSet>
      <dgm:spPr/>
    </dgm:pt>
  </dgm:ptLst>
  <dgm:cxnLst>
    <dgm:cxn modelId="{4D3BF10A-5C63-414C-8390-9FDE53B297DF}" type="presOf" srcId="{E1A15099-8C4D-7C44-BB29-98C70D33263E}" destId="{B0992ED0-FF53-0345-A744-E937704DF3BD}" srcOrd="0" destOrd="0" presId="urn:microsoft.com/office/officeart/2005/8/layout/hProcess10"/>
    <dgm:cxn modelId="{3400D90E-F057-E848-8213-0109E635E8A8}" type="presOf" srcId="{75100781-5B6E-4048-9068-5F2043298A7C}" destId="{BB7998B1-0ABA-3544-8F92-524C440AE555}" srcOrd="0" destOrd="0" presId="urn:microsoft.com/office/officeart/2005/8/layout/hProcess10"/>
    <dgm:cxn modelId="{B3E5FA15-2639-FD4E-BCC7-82072453A794}" type="presOf" srcId="{AFFD48C4-3227-A447-BEAD-BE7E7B8C0F4E}" destId="{85DFE383-DD9C-2F45-BE0A-8FAE6129172F}" srcOrd="0" destOrd="0" presId="urn:microsoft.com/office/officeart/2005/8/layout/hProcess10"/>
    <dgm:cxn modelId="{DFD2DD18-7C42-1F4A-9C6B-DFF0FB763703}" srcId="{95DC5E22-21F0-C345-B9B0-0016DE80D9ED}" destId="{E1A15099-8C4D-7C44-BB29-98C70D33263E}" srcOrd="0" destOrd="0" parTransId="{4A45386A-51A5-584C-B9AF-FF365096F400}" sibTransId="{A5C5FBB4-7576-E744-BE48-A779CE50AB2F}"/>
    <dgm:cxn modelId="{7E16951A-79F2-5948-9BAF-961CA8E78F91}" type="presOf" srcId="{4EAA633E-0234-A543-AF8B-D7746427F803}" destId="{2DF7A810-9F4C-E744-8EA0-50B81CFEB8B2}" srcOrd="1" destOrd="0" presId="urn:microsoft.com/office/officeart/2005/8/layout/hProcess10"/>
    <dgm:cxn modelId="{5CF94939-6A70-504C-BDFC-B40F57256E40}" type="presOf" srcId="{4FBAE5AC-1047-AB46-AD01-57DC1F81CCD5}" destId="{AC0E7175-3403-AE48-85DB-2EC2D9AAE6F6}" srcOrd="0" destOrd="0" presId="urn:microsoft.com/office/officeart/2005/8/layout/hProcess10"/>
    <dgm:cxn modelId="{DB1DAC67-0962-7F4F-BCF8-5A2350640594}" srcId="{95DC5E22-21F0-C345-B9B0-0016DE80D9ED}" destId="{89E2ADEB-5BF4-BA4E-A38D-4CAE187BAEFA}" srcOrd="2" destOrd="0" parTransId="{830F7962-D7A3-5A40-A432-98AD8F630494}" sibTransId="{75100781-5B6E-4048-9068-5F2043298A7C}"/>
    <dgm:cxn modelId="{4C0E526B-CE82-0944-BEEB-94B7FEFC38FA}" type="presOf" srcId="{4EAA633E-0234-A543-AF8B-D7746427F803}" destId="{FEA3445A-D00C-7A4C-9556-3508523F7ED9}" srcOrd="0" destOrd="0" presId="urn:microsoft.com/office/officeart/2005/8/layout/hProcess10"/>
    <dgm:cxn modelId="{98E78C8B-216E-644F-BC57-753C55B90C90}" srcId="{95DC5E22-21F0-C345-B9B0-0016DE80D9ED}" destId="{4FBAE5AC-1047-AB46-AD01-57DC1F81CCD5}" srcOrd="3" destOrd="0" parTransId="{CD5D4BC2-CFB8-4149-A227-6AFC64F8F228}" sibTransId="{6CA196D9-68E5-8142-93A9-0E15F084A15A}"/>
    <dgm:cxn modelId="{FA65FCA7-04A8-2D40-BCEF-CA662533EDD6}" type="presOf" srcId="{A5C5FBB4-7576-E744-BE48-A779CE50AB2F}" destId="{F4071CE4-7D57-6A49-B941-B0FB3914AD51}" srcOrd="1" destOrd="0" presId="urn:microsoft.com/office/officeart/2005/8/layout/hProcess10"/>
    <dgm:cxn modelId="{FC3AE2A8-304A-7643-82DE-21D35E6DF957}" type="presOf" srcId="{89E2ADEB-5BF4-BA4E-A38D-4CAE187BAEFA}" destId="{89C79968-6DA3-E744-9A59-DB9A89EFBAC1}" srcOrd="0" destOrd="0" presId="urn:microsoft.com/office/officeart/2005/8/layout/hProcess10"/>
    <dgm:cxn modelId="{27AB33BA-B6F7-2A4B-AACF-5E37D13486E8}" type="presOf" srcId="{95DC5E22-21F0-C345-B9B0-0016DE80D9ED}" destId="{3B2E562A-F62D-BC4A-B10C-C18B0F26CBA1}" srcOrd="0" destOrd="0" presId="urn:microsoft.com/office/officeart/2005/8/layout/hProcess10"/>
    <dgm:cxn modelId="{05C651D0-7F8A-2A46-ABCD-E404FAD3C3BB}" srcId="{95DC5E22-21F0-C345-B9B0-0016DE80D9ED}" destId="{AFFD48C4-3227-A447-BEAD-BE7E7B8C0F4E}" srcOrd="1" destOrd="0" parTransId="{1883FEC9-D915-534E-8E51-B61113E6527B}" sibTransId="{4EAA633E-0234-A543-AF8B-D7746427F803}"/>
    <dgm:cxn modelId="{025CC4E9-E3BA-C544-A075-BB5CE9690992}" type="presOf" srcId="{A5C5FBB4-7576-E744-BE48-A779CE50AB2F}" destId="{E16B8560-CDDC-2049-B53A-7AC82DBD18E4}" srcOrd="0" destOrd="0" presId="urn:microsoft.com/office/officeart/2005/8/layout/hProcess10"/>
    <dgm:cxn modelId="{87D478EA-86A8-4540-A3F4-3870CC5863BC}" type="presOf" srcId="{75100781-5B6E-4048-9068-5F2043298A7C}" destId="{2CC57BEC-FA4E-AC4D-9769-F0BA58A04E2B}" srcOrd="1" destOrd="0" presId="urn:microsoft.com/office/officeart/2005/8/layout/hProcess10"/>
    <dgm:cxn modelId="{20B4DB41-FA60-1949-9C31-8CD1F0D3F702}" type="presParOf" srcId="{3B2E562A-F62D-BC4A-B10C-C18B0F26CBA1}" destId="{927293D3-D8CB-E044-ABF1-4040270B3984}" srcOrd="0" destOrd="0" presId="urn:microsoft.com/office/officeart/2005/8/layout/hProcess10"/>
    <dgm:cxn modelId="{6379C774-115D-DC44-8103-7207D9C82C48}" type="presParOf" srcId="{927293D3-D8CB-E044-ABF1-4040270B3984}" destId="{EC594756-FC0B-424B-A781-90C893F061B1}" srcOrd="0" destOrd="0" presId="urn:microsoft.com/office/officeart/2005/8/layout/hProcess10"/>
    <dgm:cxn modelId="{E43DF625-6B39-4D44-9A03-40A2FF3E9BC4}" type="presParOf" srcId="{927293D3-D8CB-E044-ABF1-4040270B3984}" destId="{B0992ED0-FF53-0345-A744-E937704DF3BD}" srcOrd="1" destOrd="0" presId="urn:microsoft.com/office/officeart/2005/8/layout/hProcess10"/>
    <dgm:cxn modelId="{3F8EDE32-6538-E542-AA88-3D82793E7E3F}" type="presParOf" srcId="{3B2E562A-F62D-BC4A-B10C-C18B0F26CBA1}" destId="{E16B8560-CDDC-2049-B53A-7AC82DBD18E4}" srcOrd="1" destOrd="0" presId="urn:microsoft.com/office/officeart/2005/8/layout/hProcess10"/>
    <dgm:cxn modelId="{D64D23AE-7B88-C149-90EB-89010E438040}" type="presParOf" srcId="{E16B8560-CDDC-2049-B53A-7AC82DBD18E4}" destId="{F4071CE4-7D57-6A49-B941-B0FB3914AD51}" srcOrd="0" destOrd="0" presId="urn:microsoft.com/office/officeart/2005/8/layout/hProcess10"/>
    <dgm:cxn modelId="{3777B24F-C949-9B43-86DE-A7AC150B7F5D}" type="presParOf" srcId="{3B2E562A-F62D-BC4A-B10C-C18B0F26CBA1}" destId="{D02D94FF-BC13-2143-A06E-88601D636820}" srcOrd="2" destOrd="0" presId="urn:microsoft.com/office/officeart/2005/8/layout/hProcess10"/>
    <dgm:cxn modelId="{B93D8177-A2D3-9348-A522-838C1C897DA2}" type="presParOf" srcId="{D02D94FF-BC13-2143-A06E-88601D636820}" destId="{923563B7-FA51-CE4A-8B68-37CBB5E9E79A}" srcOrd="0" destOrd="0" presId="urn:microsoft.com/office/officeart/2005/8/layout/hProcess10"/>
    <dgm:cxn modelId="{3D843F0D-24B1-9A45-B7E9-314963787D5A}" type="presParOf" srcId="{D02D94FF-BC13-2143-A06E-88601D636820}" destId="{85DFE383-DD9C-2F45-BE0A-8FAE6129172F}" srcOrd="1" destOrd="0" presId="urn:microsoft.com/office/officeart/2005/8/layout/hProcess10"/>
    <dgm:cxn modelId="{9B737561-C212-2F4E-832B-99FB02EE2880}" type="presParOf" srcId="{3B2E562A-F62D-BC4A-B10C-C18B0F26CBA1}" destId="{FEA3445A-D00C-7A4C-9556-3508523F7ED9}" srcOrd="3" destOrd="0" presId="urn:microsoft.com/office/officeart/2005/8/layout/hProcess10"/>
    <dgm:cxn modelId="{97E30DD7-9088-1C40-A950-B118B300E6FE}" type="presParOf" srcId="{FEA3445A-D00C-7A4C-9556-3508523F7ED9}" destId="{2DF7A810-9F4C-E744-8EA0-50B81CFEB8B2}" srcOrd="0" destOrd="0" presId="urn:microsoft.com/office/officeart/2005/8/layout/hProcess10"/>
    <dgm:cxn modelId="{7A9F0BA7-E4E6-D74B-90DD-B77C53C268D1}" type="presParOf" srcId="{3B2E562A-F62D-BC4A-B10C-C18B0F26CBA1}" destId="{E8C6DA05-5CB5-EA46-82D3-F48BA37E2135}" srcOrd="4" destOrd="0" presId="urn:microsoft.com/office/officeart/2005/8/layout/hProcess10"/>
    <dgm:cxn modelId="{CA0B1B43-ABAE-D841-BB0C-8F95F93EA49A}" type="presParOf" srcId="{E8C6DA05-5CB5-EA46-82D3-F48BA37E2135}" destId="{AED0BD8B-C1EA-DB42-9ED2-C0E2D3708909}" srcOrd="0" destOrd="0" presId="urn:microsoft.com/office/officeart/2005/8/layout/hProcess10"/>
    <dgm:cxn modelId="{305A89BA-88E4-824B-93AE-49093FCC1598}" type="presParOf" srcId="{E8C6DA05-5CB5-EA46-82D3-F48BA37E2135}" destId="{89C79968-6DA3-E744-9A59-DB9A89EFBAC1}" srcOrd="1" destOrd="0" presId="urn:microsoft.com/office/officeart/2005/8/layout/hProcess10"/>
    <dgm:cxn modelId="{F99963D5-4F1E-C64E-A5DC-275C67DA4762}" type="presParOf" srcId="{3B2E562A-F62D-BC4A-B10C-C18B0F26CBA1}" destId="{BB7998B1-0ABA-3544-8F92-524C440AE555}" srcOrd="5" destOrd="0" presId="urn:microsoft.com/office/officeart/2005/8/layout/hProcess10"/>
    <dgm:cxn modelId="{117C4C49-DB37-5747-B89E-90B7D7496BB1}" type="presParOf" srcId="{BB7998B1-0ABA-3544-8F92-524C440AE555}" destId="{2CC57BEC-FA4E-AC4D-9769-F0BA58A04E2B}" srcOrd="0" destOrd="0" presId="urn:microsoft.com/office/officeart/2005/8/layout/hProcess10"/>
    <dgm:cxn modelId="{AD91E90E-7AE6-EF43-9693-49FF1EE91777}" type="presParOf" srcId="{3B2E562A-F62D-BC4A-B10C-C18B0F26CBA1}" destId="{94085FD7-1044-424F-94C8-5EA518B0962E}" srcOrd="6" destOrd="0" presId="urn:microsoft.com/office/officeart/2005/8/layout/hProcess10"/>
    <dgm:cxn modelId="{4EC8820F-C0F8-C84F-AEB6-708F3B072886}" type="presParOf" srcId="{94085FD7-1044-424F-94C8-5EA518B0962E}" destId="{CCFC4F1C-83C6-8B42-95CB-79318FD4C203}" srcOrd="0" destOrd="0" presId="urn:microsoft.com/office/officeart/2005/8/layout/hProcess10"/>
    <dgm:cxn modelId="{FC3247E6-EC6A-624A-B256-29657FD76AEB}" type="presParOf" srcId="{94085FD7-1044-424F-94C8-5EA518B0962E}" destId="{AC0E7175-3403-AE48-85DB-2EC2D9AAE6F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5DC5E22-21F0-C345-B9B0-0016DE80D9ED}" type="doc">
      <dgm:prSet loTypeId="urn:microsoft.com/office/officeart/2005/8/layout/hProcess10" loCatId="process" qsTypeId="urn:microsoft.com/office/officeart/2005/8/quickstyle/3D6" qsCatId="3D" csTypeId="urn:microsoft.com/office/officeart/2005/8/colors/accent1_4" csCatId="accent1" phldr="1"/>
      <dgm:spPr/>
      <dgm:t>
        <a:bodyPr/>
        <a:lstStyle/>
        <a:p>
          <a:endParaRPr lang="es-ES_tradnl"/>
        </a:p>
      </dgm:t>
    </dgm:pt>
    <dgm:pt modelId="{E1A15099-8C4D-7C44-BB29-98C70D33263E}">
      <dgm:prSet phldrT="[Texto]"/>
      <dgm:spPr>
        <a:solidFill>
          <a:srgbClr val="5B9BD5"/>
        </a:solidFill>
      </dgm:spPr>
      <dgm:t>
        <a:bodyPr/>
        <a:lstStyle/>
        <a:p>
          <a:r>
            <a:rPr lang="es-ES_tradnl"/>
            <a:t>1</a:t>
          </a:r>
        </a:p>
      </dgm:t>
    </dgm:pt>
    <dgm:pt modelId="{4A45386A-51A5-584C-B9AF-FF365096F400}" type="parTrans" cxnId="{DFD2DD18-7C42-1F4A-9C6B-DFF0FB763703}">
      <dgm:prSet/>
      <dgm:spPr/>
      <dgm:t>
        <a:bodyPr/>
        <a:lstStyle/>
        <a:p>
          <a:endParaRPr lang="es-ES_tradnl"/>
        </a:p>
      </dgm:t>
    </dgm:pt>
    <dgm:pt modelId="{A5C5FBB4-7576-E744-BE48-A779CE50AB2F}" type="sibTrans" cxnId="{DFD2DD18-7C42-1F4A-9C6B-DFF0FB763703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AFFD48C4-3227-A447-BEAD-BE7E7B8C0F4E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2</a:t>
          </a:r>
        </a:p>
      </dgm:t>
    </dgm:pt>
    <dgm:pt modelId="{1883FEC9-D915-534E-8E51-B61113E6527B}" type="parTrans" cxnId="{05C651D0-7F8A-2A46-ABCD-E404FAD3C3BB}">
      <dgm:prSet/>
      <dgm:spPr/>
      <dgm:t>
        <a:bodyPr/>
        <a:lstStyle/>
        <a:p>
          <a:endParaRPr lang="es-ES_tradnl"/>
        </a:p>
      </dgm:t>
    </dgm:pt>
    <dgm:pt modelId="{4EAA633E-0234-A543-AF8B-D7746427F803}" type="sibTrans" cxnId="{05C651D0-7F8A-2A46-ABCD-E404FAD3C3BB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89E2ADEB-5BF4-BA4E-A38D-4CAE187BAEFA}">
      <dgm:prSet/>
      <dgm:spPr>
        <a:solidFill>
          <a:srgbClr val="5B9BD5"/>
        </a:solidFill>
      </dgm:spPr>
      <dgm:t>
        <a:bodyPr/>
        <a:lstStyle/>
        <a:p>
          <a:r>
            <a:rPr lang="es-ES_tradnl"/>
            <a:t>3</a:t>
          </a:r>
        </a:p>
      </dgm:t>
    </dgm:pt>
    <dgm:pt modelId="{830F7962-D7A3-5A40-A432-98AD8F630494}" type="parTrans" cxnId="{DB1DAC67-0962-7F4F-BCF8-5A2350640594}">
      <dgm:prSet/>
      <dgm:spPr/>
      <dgm:t>
        <a:bodyPr/>
        <a:lstStyle/>
        <a:p>
          <a:endParaRPr lang="es-ES_tradnl"/>
        </a:p>
      </dgm:t>
    </dgm:pt>
    <dgm:pt modelId="{75100781-5B6E-4048-9068-5F2043298A7C}" type="sibTrans" cxnId="{DB1DAC67-0962-7F4F-BCF8-5A2350640594}">
      <dgm:prSet/>
      <dgm:spPr>
        <a:solidFill>
          <a:srgbClr val="5C9BD2"/>
        </a:solidFill>
      </dgm:spPr>
      <dgm:t>
        <a:bodyPr/>
        <a:lstStyle/>
        <a:p>
          <a:endParaRPr lang="es-ES_tradnl"/>
        </a:p>
      </dgm:t>
    </dgm:pt>
    <dgm:pt modelId="{4FBAE5AC-1047-AB46-AD01-57DC1F81CCD5}">
      <dgm:prSet/>
      <dgm:spPr>
        <a:solidFill>
          <a:srgbClr val="FF9300"/>
        </a:solidFill>
      </dgm:spPr>
      <dgm:t>
        <a:bodyPr/>
        <a:lstStyle/>
        <a:p>
          <a:r>
            <a:rPr lang="es-ES_tradnl"/>
            <a:t>4</a:t>
          </a:r>
        </a:p>
      </dgm:t>
    </dgm:pt>
    <dgm:pt modelId="{CD5D4BC2-CFB8-4149-A227-6AFC64F8F228}" type="parTrans" cxnId="{98E78C8B-216E-644F-BC57-753C55B90C90}">
      <dgm:prSet/>
      <dgm:spPr/>
      <dgm:t>
        <a:bodyPr/>
        <a:lstStyle/>
        <a:p>
          <a:endParaRPr lang="es-ES_tradnl"/>
        </a:p>
      </dgm:t>
    </dgm:pt>
    <dgm:pt modelId="{6CA196D9-68E5-8142-93A9-0E15F084A15A}" type="sibTrans" cxnId="{98E78C8B-216E-644F-BC57-753C55B90C90}">
      <dgm:prSet/>
      <dgm:spPr/>
      <dgm:t>
        <a:bodyPr/>
        <a:lstStyle/>
        <a:p>
          <a:endParaRPr lang="es-ES_tradnl"/>
        </a:p>
      </dgm:t>
    </dgm:pt>
    <dgm:pt modelId="{3B2E562A-F62D-BC4A-B10C-C18B0F26CBA1}" type="pres">
      <dgm:prSet presAssocID="{95DC5E22-21F0-C345-B9B0-0016DE80D9ED}" presName="Name0" presStyleCnt="0">
        <dgm:presLayoutVars>
          <dgm:dir/>
          <dgm:resizeHandles val="exact"/>
        </dgm:presLayoutVars>
      </dgm:prSet>
      <dgm:spPr/>
    </dgm:pt>
    <dgm:pt modelId="{927293D3-D8CB-E044-ABF1-4040270B3984}" type="pres">
      <dgm:prSet presAssocID="{E1A15099-8C4D-7C44-BB29-98C70D33263E}" presName="composite" presStyleCnt="0"/>
      <dgm:spPr/>
    </dgm:pt>
    <dgm:pt modelId="{EC594756-FC0B-424B-A781-90C893F061B1}" type="pres">
      <dgm:prSet presAssocID="{E1A15099-8C4D-7C44-BB29-98C70D33263E}" presName="imagSh" presStyleLbl="bgImgPlace1" presStyleIdx="0" presStyleCnt="4"/>
      <dgm:spPr>
        <a:solidFill>
          <a:srgbClr val="5B9BD5">
            <a:alpha val="79608"/>
          </a:srgbClr>
        </a:solidFill>
      </dgm:spPr>
    </dgm:pt>
    <dgm:pt modelId="{B0992ED0-FF53-0345-A744-E937704DF3BD}" type="pres">
      <dgm:prSet presAssocID="{E1A15099-8C4D-7C44-BB29-98C70D33263E}" presName="txNode" presStyleLbl="node1" presStyleIdx="0" presStyleCnt="4">
        <dgm:presLayoutVars>
          <dgm:bulletEnabled val="1"/>
        </dgm:presLayoutVars>
      </dgm:prSet>
      <dgm:spPr/>
    </dgm:pt>
    <dgm:pt modelId="{E16B8560-CDDC-2049-B53A-7AC82DBD18E4}" type="pres">
      <dgm:prSet presAssocID="{A5C5FBB4-7576-E744-BE48-A779CE50AB2F}" presName="sibTrans" presStyleLbl="sibTrans2D1" presStyleIdx="0" presStyleCnt="3"/>
      <dgm:spPr/>
    </dgm:pt>
    <dgm:pt modelId="{F4071CE4-7D57-6A49-B941-B0FB3914AD51}" type="pres">
      <dgm:prSet presAssocID="{A5C5FBB4-7576-E744-BE48-A779CE50AB2F}" presName="connTx" presStyleLbl="sibTrans2D1" presStyleIdx="0" presStyleCnt="3"/>
      <dgm:spPr/>
    </dgm:pt>
    <dgm:pt modelId="{D02D94FF-BC13-2143-A06E-88601D636820}" type="pres">
      <dgm:prSet presAssocID="{AFFD48C4-3227-A447-BEAD-BE7E7B8C0F4E}" presName="composite" presStyleCnt="0"/>
      <dgm:spPr/>
    </dgm:pt>
    <dgm:pt modelId="{923563B7-FA51-CE4A-8B68-37CBB5E9E79A}" type="pres">
      <dgm:prSet presAssocID="{AFFD48C4-3227-A447-BEAD-BE7E7B8C0F4E}" presName="imagSh" presStyleLbl="bgImgPlace1" presStyleIdx="1" presStyleCnt="4"/>
      <dgm:spPr>
        <a:solidFill>
          <a:srgbClr val="5B9BD5">
            <a:alpha val="69804"/>
          </a:srgbClr>
        </a:solidFill>
      </dgm:spPr>
    </dgm:pt>
    <dgm:pt modelId="{85DFE383-DD9C-2F45-BE0A-8FAE6129172F}" type="pres">
      <dgm:prSet presAssocID="{AFFD48C4-3227-A447-BEAD-BE7E7B8C0F4E}" presName="txNode" presStyleLbl="node1" presStyleIdx="1" presStyleCnt="4">
        <dgm:presLayoutVars>
          <dgm:bulletEnabled val="1"/>
        </dgm:presLayoutVars>
      </dgm:prSet>
      <dgm:spPr/>
    </dgm:pt>
    <dgm:pt modelId="{FEA3445A-D00C-7A4C-9556-3508523F7ED9}" type="pres">
      <dgm:prSet presAssocID="{4EAA633E-0234-A543-AF8B-D7746427F803}" presName="sibTrans" presStyleLbl="sibTrans2D1" presStyleIdx="1" presStyleCnt="3"/>
      <dgm:spPr/>
    </dgm:pt>
    <dgm:pt modelId="{2DF7A810-9F4C-E744-8EA0-50B81CFEB8B2}" type="pres">
      <dgm:prSet presAssocID="{4EAA633E-0234-A543-AF8B-D7746427F803}" presName="connTx" presStyleLbl="sibTrans2D1" presStyleIdx="1" presStyleCnt="3"/>
      <dgm:spPr/>
    </dgm:pt>
    <dgm:pt modelId="{E8C6DA05-5CB5-EA46-82D3-F48BA37E2135}" type="pres">
      <dgm:prSet presAssocID="{89E2ADEB-5BF4-BA4E-A38D-4CAE187BAEFA}" presName="composite" presStyleCnt="0"/>
      <dgm:spPr/>
    </dgm:pt>
    <dgm:pt modelId="{AED0BD8B-C1EA-DB42-9ED2-C0E2D3708909}" type="pres">
      <dgm:prSet presAssocID="{89E2ADEB-5BF4-BA4E-A38D-4CAE187BAEFA}" presName="imagSh" presStyleLbl="bgImgPlace1" presStyleIdx="2" presStyleCnt="4"/>
      <dgm:spPr>
        <a:solidFill>
          <a:srgbClr val="5B9BD5">
            <a:alpha val="69804"/>
          </a:srgbClr>
        </a:solidFill>
      </dgm:spPr>
    </dgm:pt>
    <dgm:pt modelId="{89C79968-6DA3-E744-9A59-DB9A89EFBAC1}" type="pres">
      <dgm:prSet presAssocID="{89E2ADEB-5BF4-BA4E-A38D-4CAE187BAEFA}" presName="txNode" presStyleLbl="node1" presStyleIdx="2" presStyleCnt="4">
        <dgm:presLayoutVars>
          <dgm:bulletEnabled val="1"/>
        </dgm:presLayoutVars>
      </dgm:prSet>
      <dgm:spPr/>
    </dgm:pt>
    <dgm:pt modelId="{BB7998B1-0ABA-3544-8F92-524C440AE555}" type="pres">
      <dgm:prSet presAssocID="{75100781-5B6E-4048-9068-5F2043298A7C}" presName="sibTrans" presStyleLbl="sibTrans2D1" presStyleIdx="2" presStyleCnt="3"/>
      <dgm:spPr/>
    </dgm:pt>
    <dgm:pt modelId="{2CC57BEC-FA4E-AC4D-9769-F0BA58A04E2B}" type="pres">
      <dgm:prSet presAssocID="{75100781-5B6E-4048-9068-5F2043298A7C}" presName="connTx" presStyleLbl="sibTrans2D1" presStyleIdx="2" presStyleCnt="3"/>
      <dgm:spPr/>
    </dgm:pt>
    <dgm:pt modelId="{94085FD7-1044-424F-94C8-5EA518B0962E}" type="pres">
      <dgm:prSet presAssocID="{4FBAE5AC-1047-AB46-AD01-57DC1F81CCD5}" presName="composite" presStyleCnt="0"/>
      <dgm:spPr/>
    </dgm:pt>
    <dgm:pt modelId="{CCFC4F1C-83C6-8B42-95CB-79318FD4C203}" type="pres">
      <dgm:prSet presAssocID="{4FBAE5AC-1047-AB46-AD01-57DC1F81CCD5}" presName="imagSh" presStyleLbl="bgImgPlace1" presStyleIdx="3" presStyleCnt="4"/>
      <dgm:spPr>
        <a:solidFill>
          <a:srgbClr val="FF9300">
            <a:alpha val="69804"/>
          </a:srgbClr>
        </a:solidFill>
      </dgm:spPr>
    </dgm:pt>
    <dgm:pt modelId="{AC0E7175-3403-AE48-85DB-2EC2D9AAE6F6}" type="pres">
      <dgm:prSet presAssocID="{4FBAE5AC-1047-AB46-AD01-57DC1F81CCD5}" presName="txNode" presStyleLbl="node1" presStyleIdx="3" presStyleCnt="4">
        <dgm:presLayoutVars>
          <dgm:bulletEnabled val="1"/>
        </dgm:presLayoutVars>
      </dgm:prSet>
      <dgm:spPr/>
    </dgm:pt>
  </dgm:ptLst>
  <dgm:cxnLst>
    <dgm:cxn modelId="{DFD2DD18-7C42-1F4A-9C6B-DFF0FB763703}" srcId="{95DC5E22-21F0-C345-B9B0-0016DE80D9ED}" destId="{E1A15099-8C4D-7C44-BB29-98C70D33263E}" srcOrd="0" destOrd="0" parTransId="{4A45386A-51A5-584C-B9AF-FF365096F400}" sibTransId="{A5C5FBB4-7576-E744-BE48-A779CE50AB2F}"/>
    <dgm:cxn modelId="{BBD3D322-2C8B-F440-B1D4-57879CBE74A6}" type="presOf" srcId="{4EAA633E-0234-A543-AF8B-D7746427F803}" destId="{FEA3445A-D00C-7A4C-9556-3508523F7ED9}" srcOrd="0" destOrd="0" presId="urn:microsoft.com/office/officeart/2005/8/layout/hProcess10"/>
    <dgm:cxn modelId="{9B0A3331-FED7-5347-B914-A49DD9D6E750}" type="presOf" srcId="{89E2ADEB-5BF4-BA4E-A38D-4CAE187BAEFA}" destId="{89C79968-6DA3-E744-9A59-DB9A89EFBAC1}" srcOrd="0" destOrd="0" presId="urn:microsoft.com/office/officeart/2005/8/layout/hProcess10"/>
    <dgm:cxn modelId="{DB1DAC67-0962-7F4F-BCF8-5A2350640594}" srcId="{95DC5E22-21F0-C345-B9B0-0016DE80D9ED}" destId="{89E2ADEB-5BF4-BA4E-A38D-4CAE187BAEFA}" srcOrd="2" destOrd="0" parTransId="{830F7962-D7A3-5A40-A432-98AD8F630494}" sibTransId="{75100781-5B6E-4048-9068-5F2043298A7C}"/>
    <dgm:cxn modelId="{236D4472-EE66-EA45-A12D-75263D1F907F}" type="presOf" srcId="{95DC5E22-21F0-C345-B9B0-0016DE80D9ED}" destId="{3B2E562A-F62D-BC4A-B10C-C18B0F26CBA1}" srcOrd="0" destOrd="0" presId="urn:microsoft.com/office/officeart/2005/8/layout/hProcess10"/>
    <dgm:cxn modelId="{9DA1617F-9F55-BF41-B09F-0422CBA72A09}" type="presOf" srcId="{A5C5FBB4-7576-E744-BE48-A779CE50AB2F}" destId="{F4071CE4-7D57-6A49-B941-B0FB3914AD51}" srcOrd="1" destOrd="0" presId="urn:microsoft.com/office/officeart/2005/8/layout/hProcess10"/>
    <dgm:cxn modelId="{98E78C8B-216E-644F-BC57-753C55B90C90}" srcId="{95DC5E22-21F0-C345-B9B0-0016DE80D9ED}" destId="{4FBAE5AC-1047-AB46-AD01-57DC1F81CCD5}" srcOrd="3" destOrd="0" parTransId="{CD5D4BC2-CFB8-4149-A227-6AFC64F8F228}" sibTransId="{6CA196D9-68E5-8142-93A9-0E15F084A15A}"/>
    <dgm:cxn modelId="{6E415494-4F62-E642-82D6-E6584E95B197}" type="presOf" srcId="{A5C5FBB4-7576-E744-BE48-A779CE50AB2F}" destId="{E16B8560-CDDC-2049-B53A-7AC82DBD18E4}" srcOrd="0" destOrd="0" presId="urn:microsoft.com/office/officeart/2005/8/layout/hProcess10"/>
    <dgm:cxn modelId="{5DB8F6A4-FA82-F249-94F9-65B83D1FFD78}" type="presOf" srcId="{AFFD48C4-3227-A447-BEAD-BE7E7B8C0F4E}" destId="{85DFE383-DD9C-2F45-BE0A-8FAE6129172F}" srcOrd="0" destOrd="0" presId="urn:microsoft.com/office/officeart/2005/8/layout/hProcess10"/>
    <dgm:cxn modelId="{AC28D4C3-F6FF-8546-8312-701664CB8424}" type="presOf" srcId="{75100781-5B6E-4048-9068-5F2043298A7C}" destId="{BB7998B1-0ABA-3544-8F92-524C440AE555}" srcOrd="0" destOrd="0" presId="urn:microsoft.com/office/officeart/2005/8/layout/hProcess10"/>
    <dgm:cxn modelId="{05C651D0-7F8A-2A46-ABCD-E404FAD3C3BB}" srcId="{95DC5E22-21F0-C345-B9B0-0016DE80D9ED}" destId="{AFFD48C4-3227-A447-BEAD-BE7E7B8C0F4E}" srcOrd="1" destOrd="0" parTransId="{1883FEC9-D915-534E-8E51-B61113E6527B}" sibTransId="{4EAA633E-0234-A543-AF8B-D7746427F803}"/>
    <dgm:cxn modelId="{ADCFA6D7-52CB-DC42-95AF-19056F838D18}" type="presOf" srcId="{E1A15099-8C4D-7C44-BB29-98C70D33263E}" destId="{B0992ED0-FF53-0345-A744-E937704DF3BD}" srcOrd="0" destOrd="0" presId="urn:microsoft.com/office/officeart/2005/8/layout/hProcess10"/>
    <dgm:cxn modelId="{607092D8-4C4E-BD40-A6FF-2BDB165DB2BF}" type="presOf" srcId="{4EAA633E-0234-A543-AF8B-D7746427F803}" destId="{2DF7A810-9F4C-E744-8EA0-50B81CFEB8B2}" srcOrd="1" destOrd="0" presId="urn:microsoft.com/office/officeart/2005/8/layout/hProcess10"/>
    <dgm:cxn modelId="{13C1F1E6-B070-D34F-A5CC-088698F7CCDB}" type="presOf" srcId="{4FBAE5AC-1047-AB46-AD01-57DC1F81CCD5}" destId="{AC0E7175-3403-AE48-85DB-2EC2D9AAE6F6}" srcOrd="0" destOrd="0" presId="urn:microsoft.com/office/officeart/2005/8/layout/hProcess10"/>
    <dgm:cxn modelId="{765D1BE9-A9C5-044B-B191-D25238AC01AC}" type="presOf" srcId="{75100781-5B6E-4048-9068-5F2043298A7C}" destId="{2CC57BEC-FA4E-AC4D-9769-F0BA58A04E2B}" srcOrd="1" destOrd="0" presId="urn:microsoft.com/office/officeart/2005/8/layout/hProcess10"/>
    <dgm:cxn modelId="{E304EB93-2118-3341-880C-AD0554ED406F}" type="presParOf" srcId="{3B2E562A-F62D-BC4A-B10C-C18B0F26CBA1}" destId="{927293D3-D8CB-E044-ABF1-4040270B3984}" srcOrd="0" destOrd="0" presId="urn:microsoft.com/office/officeart/2005/8/layout/hProcess10"/>
    <dgm:cxn modelId="{BF9EE625-7242-8D45-B899-981D448608A8}" type="presParOf" srcId="{927293D3-D8CB-E044-ABF1-4040270B3984}" destId="{EC594756-FC0B-424B-A781-90C893F061B1}" srcOrd="0" destOrd="0" presId="urn:microsoft.com/office/officeart/2005/8/layout/hProcess10"/>
    <dgm:cxn modelId="{4BD49296-731F-D748-874E-0089FDD3AAB3}" type="presParOf" srcId="{927293D3-D8CB-E044-ABF1-4040270B3984}" destId="{B0992ED0-FF53-0345-A744-E937704DF3BD}" srcOrd="1" destOrd="0" presId="urn:microsoft.com/office/officeart/2005/8/layout/hProcess10"/>
    <dgm:cxn modelId="{94D471D4-70D4-5A46-956D-0820B6BE6334}" type="presParOf" srcId="{3B2E562A-F62D-BC4A-B10C-C18B0F26CBA1}" destId="{E16B8560-CDDC-2049-B53A-7AC82DBD18E4}" srcOrd="1" destOrd="0" presId="urn:microsoft.com/office/officeart/2005/8/layout/hProcess10"/>
    <dgm:cxn modelId="{FDF1CCC3-2F49-D045-8945-59098CBC17D3}" type="presParOf" srcId="{E16B8560-CDDC-2049-B53A-7AC82DBD18E4}" destId="{F4071CE4-7D57-6A49-B941-B0FB3914AD51}" srcOrd="0" destOrd="0" presId="urn:microsoft.com/office/officeart/2005/8/layout/hProcess10"/>
    <dgm:cxn modelId="{75BE31C8-5EEB-EB4B-8005-709505CAFFFD}" type="presParOf" srcId="{3B2E562A-F62D-BC4A-B10C-C18B0F26CBA1}" destId="{D02D94FF-BC13-2143-A06E-88601D636820}" srcOrd="2" destOrd="0" presId="urn:microsoft.com/office/officeart/2005/8/layout/hProcess10"/>
    <dgm:cxn modelId="{D26D4913-8778-8942-AC72-C5F663E346F8}" type="presParOf" srcId="{D02D94FF-BC13-2143-A06E-88601D636820}" destId="{923563B7-FA51-CE4A-8B68-37CBB5E9E79A}" srcOrd="0" destOrd="0" presId="urn:microsoft.com/office/officeart/2005/8/layout/hProcess10"/>
    <dgm:cxn modelId="{3B98B08D-E1E6-4448-958C-89EFD97368D3}" type="presParOf" srcId="{D02D94FF-BC13-2143-A06E-88601D636820}" destId="{85DFE383-DD9C-2F45-BE0A-8FAE6129172F}" srcOrd="1" destOrd="0" presId="urn:microsoft.com/office/officeart/2005/8/layout/hProcess10"/>
    <dgm:cxn modelId="{22C4E846-D256-BE47-9490-5392A720BC48}" type="presParOf" srcId="{3B2E562A-F62D-BC4A-B10C-C18B0F26CBA1}" destId="{FEA3445A-D00C-7A4C-9556-3508523F7ED9}" srcOrd="3" destOrd="0" presId="urn:microsoft.com/office/officeart/2005/8/layout/hProcess10"/>
    <dgm:cxn modelId="{E898C025-EE9D-1E4E-9234-0574AE81CE82}" type="presParOf" srcId="{FEA3445A-D00C-7A4C-9556-3508523F7ED9}" destId="{2DF7A810-9F4C-E744-8EA0-50B81CFEB8B2}" srcOrd="0" destOrd="0" presId="urn:microsoft.com/office/officeart/2005/8/layout/hProcess10"/>
    <dgm:cxn modelId="{4A9CADAA-2CFF-BE4A-8265-30EAEDA9F780}" type="presParOf" srcId="{3B2E562A-F62D-BC4A-B10C-C18B0F26CBA1}" destId="{E8C6DA05-5CB5-EA46-82D3-F48BA37E2135}" srcOrd="4" destOrd="0" presId="urn:microsoft.com/office/officeart/2005/8/layout/hProcess10"/>
    <dgm:cxn modelId="{69651491-5A78-9C43-99ED-8D6C52EB5288}" type="presParOf" srcId="{E8C6DA05-5CB5-EA46-82D3-F48BA37E2135}" destId="{AED0BD8B-C1EA-DB42-9ED2-C0E2D3708909}" srcOrd="0" destOrd="0" presId="urn:microsoft.com/office/officeart/2005/8/layout/hProcess10"/>
    <dgm:cxn modelId="{8A5FF1B2-B386-B64D-9AB4-48D31EE003C8}" type="presParOf" srcId="{E8C6DA05-5CB5-EA46-82D3-F48BA37E2135}" destId="{89C79968-6DA3-E744-9A59-DB9A89EFBAC1}" srcOrd="1" destOrd="0" presId="urn:microsoft.com/office/officeart/2005/8/layout/hProcess10"/>
    <dgm:cxn modelId="{2CA756A4-AC74-E645-95AB-F3FCAF5DECB9}" type="presParOf" srcId="{3B2E562A-F62D-BC4A-B10C-C18B0F26CBA1}" destId="{BB7998B1-0ABA-3544-8F92-524C440AE555}" srcOrd="5" destOrd="0" presId="urn:microsoft.com/office/officeart/2005/8/layout/hProcess10"/>
    <dgm:cxn modelId="{90EFC647-C259-2C4F-ADD9-AC74DEBAF052}" type="presParOf" srcId="{BB7998B1-0ABA-3544-8F92-524C440AE555}" destId="{2CC57BEC-FA4E-AC4D-9769-F0BA58A04E2B}" srcOrd="0" destOrd="0" presId="urn:microsoft.com/office/officeart/2005/8/layout/hProcess10"/>
    <dgm:cxn modelId="{B93C5226-4306-7D4D-B90A-906F629C0B53}" type="presParOf" srcId="{3B2E562A-F62D-BC4A-B10C-C18B0F26CBA1}" destId="{94085FD7-1044-424F-94C8-5EA518B0962E}" srcOrd="6" destOrd="0" presId="urn:microsoft.com/office/officeart/2005/8/layout/hProcess10"/>
    <dgm:cxn modelId="{CF3C7862-B04C-8C4B-B0D5-40E1EDB2FAF0}" type="presParOf" srcId="{94085FD7-1044-424F-94C8-5EA518B0962E}" destId="{CCFC4F1C-83C6-8B42-95CB-79318FD4C203}" srcOrd="0" destOrd="0" presId="urn:microsoft.com/office/officeart/2005/8/layout/hProcess10"/>
    <dgm:cxn modelId="{72BCF022-85B0-2848-B375-F57B842ED3CD}" type="presParOf" srcId="{94085FD7-1044-424F-94C8-5EA518B0962E}" destId="{AC0E7175-3403-AE48-85DB-2EC2D9AAE6F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94756-FC0B-424B-A781-90C893F061B1}">
      <dsp:nvSpPr>
        <dsp:cNvPr id="0" name=""/>
        <dsp:cNvSpPr/>
      </dsp:nvSpPr>
      <dsp:spPr>
        <a:xfrm>
          <a:off x="475" y="0"/>
          <a:ext cx="619048" cy="562500"/>
        </a:xfrm>
        <a:prstGeom prst="roundRect">
          <a:avLst>
            <a:gd name="adj" fmla="val 10000"/>
          </a:avLst>
        </a:prstGeom>
        <a:solidFill>
          <a:srgbClr val="5C9BD2">
            <a:alpha val="79608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992ED0-FF53-0345-A744-E937704DF3BD}">
      <dsp:nvSpPr>
        <dsp:cNvPr id="0" name=""/>
        <dsp:cNvSpPr/>
      </dsp:nvSpPr>
      <dsp:spPr>
        <a:xfrm>
          <a:off x="101250" y="337500"/>
          <a:ext cx="619048" cy="562500"/>
        </a:xfrm>
        <a:prstGeom prst="roundRect">
          <a:avLst>
            <a:gd name="adj" fmla="val 10000"/>
          </a:avLst>
        </a:prstGeom>
        <a:solidFill>
          <a:srgbClr val="5C9BD2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1</a:t>
          </a:r>
        </a:p>
      </dsp:txBody>
      <dsp:txXfrm>
        <a:off x="117725" y="353975"/>
        <a:ext cx="586098" cy="529550"/>
      </dsp:txXfrm>
    </dsp:sp>
    <dsp:sp modelId="{E16B8560-CDDC-2049-B53A-7AC82DBD18E4}">
      <dsp:nvSpPr>
        <dsp:cNvPr id="0" name=""/>
        <dsp:cNvSpPr/>
      </dsp:nvSpPr>
      <dsp:spPr>
        <a:xfrm>
          <a:off x="738766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738766" y="236625"/>
        <a:ext cx="83469" cy="89248"/>
      </dsp:txXfrm>
    </dsp:sp>
    <dsp:sp modelId="{923563B7-FA51-CE4A-8B68-37CBB5E9E79A}">
      <dsp:nvSpPr>
        <dsp:cNvPr id="0" name=""/>
        <dsp:cNvSpPr/>
      </dsp:nvSpPr>
      <dsp:spPr>
        <a:xfrm>
          <a:off x="960217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FE383-DD9C-2F45-BE0A-8FAE6129172F}">
      <dsp:nvSpPr>
        <dsp:cNvPr id="0" name=""/>
        <dsp:cNvSpPr/>
      </dsp:nvSpPr>
      <dsp:spPr>
        <a:xfrm>
          <a:off x="1060992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2</a:t>
          </a:r>
        </a:p>
      </dsp:txBody>
      <dsp:txXfrm>
        <a:off x="1077467" y="353975"/>
        <a:ext cx="586098" cy="529550"/>
      </dsp:txXfrm>
    </dsp:sp>
    <dsp:sp modelId="{FEA3445A-D00C-7A4C-9556-3508523F7ED9}">
      <dsp:nvSpPr>
        <dsp:cNvPr id="0" name=""/>
        <dsp:cNvSpPr/>
      </dsp:nvSpPr>
      <dsp:spPr>
        <a:xfrm>
          <a:off x="1698508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1698508" y="236625"/>
        <a:ext cx="83469" cy="89248"/>
      </dsp:txXfrm>
    </dsp:sp>
    <dsp:sp modelId="{AED0BD8B-C1EA-DB42-9ED2-C0E2D3708909}">
      <dsp:nvSpPr>
        <dsp:cNvPr id="0" name=""/>
        <dsp:cNvSpPr/>
      </dsp:nvSpPr>
      <dsp:spPr>
        <a:xfrm>
          <a:off x="1919958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C79968-6DA3-E744-9A59-DB9A89EFBAC1}">
      <dsp:nvSpPr>
        <dsp:cNvPr id="0" name=""/>
        <dsp:cNvSpPr/>
      </dsp:nvSpPr>
      <dsp:spPr>
        <a:xfrm>
          <a:off x="2020734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3</a:t>
          </a:r>
        </a:p>
      </dsp:txBody>
      <dsp:txXfrm>
        <a:off x="2037209" y="353975"/>
        <a:ext cx="586098" cy="529550"/>
      </dsp:txXfrm>
    </dsp:sp>
    <dsp:sp modelId="{BB7998B1-0ABA-3544-8F92-524C440AE555}">
      <dsp:nvSpPr>
        <dsp:cNvPr id="0" name=""/>
        <dsp:cNvSpPr/>
      </dsp:nvSpPr>
      <dsp:spPr>
        <a:xfrm>
          <a:off x="2658250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2658250" y="236625"/>
        <a:ext cx="83469" cy="89248"/>
      </dsp:txXfrm>
    </dsp:sp>
    <dsp:sp modelId="{CCFC4F1C-83C6-8B42-95CB-79318FD4C203}">
      <dsp:nvSpPr>
        <dsp:cNvPr id="0" name=""/>
        <dsp:cNvSpPr/>
      </dsp:nvSpPr>
      <dsp:spPr>
        <a:xfrm>
          <a:off x="2879700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0E7175-3403-AE48-85DB-2EC2D9AAE6F6}">
      <dsp:nvSpPr>
        <dsp:cNvPr id="0" name=""/>
        <dsp:cNvSpPr/>
      </dsp:nvSpPr>
      <dsp:spPr>
        <a:xfrm>
          <a:off x="2980475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4</a:t>
          </a:r>
        </a:p>
      </dsp:txBody>
      <dsp:txXfrm>
        <a:off x="2996950" y="353975"/>
        <a:ext cx="586098" cy="52955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94756-FC0B-424B-A781-90C893F061B1}">
      <dsp:nvSpPr>
        <dsp:cNvPr id="0" name=""/>
        <dsp:cNvSpPr/>
      </dsp:nvSpPr>
      <dsp:spPr>
        <a:xfrm>
          <a:off x="475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79608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992ED0-FF53-0345-A744-E937704DF3BD}">
      <dsp:nvSpPr>
        <dsp:cNvPr id="0" name=""/>
        <dsp:cNvSpPr/>
      </dsp:nvSpPr>
      <dsp:spPr>
        <a:xfrm>
          <a:off x="101250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1</a:t>
          </a:r>
        </a:p>
      </dsp:txBody>
      <dsp:txXfrm>
        <a:off x="117725" y="353975"/>
        <a:ext cx="586098" cy="529550"/>
      </dsp:txXfrm>
    </dsp:sp>
    <dsp:sp modelId="{E16B8560-CDDC-2049-B53A-7AC82DBD18E4}">
      <dsp:nvSpPr>
        <dsp:cNvPr id="0" name=""/>
        <dsp:cNvSpPr/>
      </dsp:nvSpPr>
      <dsp:spPr>
        <a:xfrm>
          <a:off x="738766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738766" y="236625"/>
        <a:ext cx="83469" cy="89248"/>
      </dsp:txXfrm>
    </dsp:sp>
    <dsp:sp modelId="{923563B7-FA51-CE4A-8B68-37CBB5E9E79A}">
      <dsp:nvSpPr>
        <dsp:cNvPr id="0" name=""/>
        <dsp:cNvSpPr/>
      </dsp:nvSpPr>
      <dsp:spPr>
        <a:xfrm>
          <a:off x="960217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FE383-DD9C-2F45-BE0A-8FAE6129172F}">
      <dsp:nvSpPr>
        <dsp:cNvPr id="0" name=""/>
        <dsp:cNvSpPr/>
      </dsp:nvSpPr>
      <dsp:spPr>
        <a:xfrm>
          <a:off x="1060992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2</a:t>
          </a:r>
        </a:p>
      </dsp:txBody>
      <dsp:txXfrm>
        <a:off x="1077467" y="353975"/>
        <a:ext cx="586098" cy="529550"/>
      </dsp:txXfrm>
    </dsp:sp>
    <dsp:sp modelId="{FEA3445A-D00C-7A4C-9556-3508523F7ED9}">
      <dsp:nvSpPr>
        <dsp:cNvPr id="0" name=""/>
        <dsp:cNvSpPr/>
      </dsp:nvSpPr>
      <dsp:spPr>
        <a:xfrm>
          <a:off x="1698508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1698508" y="236625"/>
        <a:ext cx="83469" cy="89248"/>
      </dsp:txXfrm>
    </dsp:sp>
    <dsp:sp modelId="{AED0BD8B-C1EA-DB42-9ED2-C0E2D3708909}">
      <dsp:nvSpPr>
        <dsp:cNvPr id="0" name=""/>
        <dsp:cNvSpPr/>
      </dsp:nvSpPr>
      <dsp:spPr>
        <a:xfrm>
          <a:off x="1919958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C79968-6DA3-E744-9A59-DB9A89EFBAC1}">
      <dsp:nvSpPr>
        <dsp:cNvPr id="0" name=""/>
        <dsp:cNvSpPr/>
      </dsp:nvSpPr>
      <dsp:spPr>
        <a:xfrm>
          <a:off x="2020734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3</a:t>
          </a:r>
        </a:p>
      </dsp:txBody>
      <dsp:txXfrm>
        <a:off x="2037209" y="353975"/>
        <a:ext cx="586098" cy="529550"/>
      </dsp:txXfrm>
    </dsp:sp>
    <dsp:sp modelId="{BB7998B1-0ABA-3544-8F92-524C440AE555}">
      <dsp:nvSpPr>
        <dsp:cNvPr id="0" name=""/>
        <dsp:cNvSpPr/>
      </dsp:nvSpPr>
      <dsp:spPr>
        <a:xfrm>
          <a:off x="2658250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2658250" y="236625"/>
        <a:ext cx="83469" cy="89248"/>
      </dsp:txXfrm>
    </dsp:sp>
    <dsp:sp modelId="{CCFC4F1C-83C6-8B42-95CB-79318FD4C203}">
      <dsp:nvSpPr>
        <dsp:cNvPr id="0" name=""/>
        <dsp:cNvSpPr/>
      </dsp:nvSpPr>
      <dsp:spPr>
        <a:xfrm>
          <a:off x="2879700" y="0"/>
          <a:ext cx="619048" cy="562500"/>
        </a:xfrm>
        <a:prstGeom prst="roundRect">
          <a:avLst>
            <a:gd name="adj" fmla="val 10000"/>
          </a:avLst>
        </a:prstGeom>
        <a:solidFill>
          <a:srgbClr val="FF9300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0E7175-3403-AE48-85DB-2EC2D9AAE6F6}">
      <dsp:nvSpPr>
        <dsp:cNvPr id="0" name=""/>
        <dsp:cNvSpPr/>
      </dsp:nvSpPr>
      <dsp:spPr>
        <a:xfrm>
          <a:off x="2980475" y="337500"/>
          <a:ext cx="619048" cy="562500"/>
        </a:xfrm>
        <a:prstGeom prst="roundRect">
          <a:avLst>
            <a:gd name="adj" fmla="val 10000"/>
          </a:avLst>
        </a:prstGeom>
        <a:solidFill>
          <a:srgbClr val="FF930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4</a:t>
          </a:r>
        </a:p>
      </dsp:txBody>
      <dsp:txXfrm>
        <a:off x="2996950" y="353975"/>
        <a:ext cx="586098" cy="5295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94756-FC0B-424B-A781-90C893F061B1}">
      <dsp:nvSpPr>
        <dsp:cNvPr id="0" name=""/>
        <dsp:cNvSpPr/>
      </dsp:nvSpPr>
      <dsp:spPr>
        <a:xfrm>
          <a:off x="475" y="0"/>
          <a:ext cx="619048" cy="562500"/>
        </a:xfrm>
        <a:prstGeom prst="roundRect">
          <a:avLst>
            <a:gd name="adj" fmla="val 10000"/>
          </a:avLst>
        </a:prstGeom>
        <a:solidFill>
          <a:srgbClr val="FF9300">
            <a:alpha val="79608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992ED0-FF53-0345-A744-E937704DF3BD}">
      <dsp:nvSpPr>
        <dsp:cNvPr id="0" name=""/>
        <dsp:cNvSpPr/>
      </dsp:nvSpPr>
      <dsp:spPr>
        <a:xfrm>
          <a:off x="101250" y="337500"/>
          <a:ext cx="619048" cy="562500"/>
        </a:xfrm>
        <a:prstGeom prst="roundRect">
          <a:avLst>
            <a:gd name="adj" fmla="val 10000"/>
          </a:avLst>
        </a:prstGeom>
        <a:solidFill>
          <a:srgbClr val="FF930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1</a:t>
          </a:r>
        </a:p>
      </dsp:txBody>
      <dsp:txXfrm>
        <a:off x="117725" y="353975"/>
        <a:ext cx="586098" cy="529550"/>
      </dsp:txXfrm>
    </dsp:sp>
    <dsp:sp modelId="{E16B8560-CDDC-2049-B53A-7AC82DBD18E4}">
      <dsp:nvSpPr>
        <dsp:cNvPr id="0" name=""/>
        <dsp:cNvSpPr/>
      </dsp:nvSpPr>
      <dsp:spPr>
        <a:xfrm>
          <a:off x="738766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738766" y="236625"/>
        <a:ext cx="83469" cy="89248"/>
      </dsp:txXfrm>
    </dsp:sp>
    <dsp:sp modelId="{923563B7-FA51-CE4A-8B68-37CBB5E9E79A}">
      <dsp:nvSpPr>
        <dsp:cNvPr id="0" name=""/>
        <dsp:cNvSpPr/>
      </dsp:nvSpPr>
      <dsp:spPr>
        <a:xfrm>
          <a:off x="960217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FE383-DD9C-2F45-BE0A-8FAE6129172F}">
      <dsp:nvSpPr>
        <dsp:cNvPr id="0" name=""/>
        <dsp:cNvSpPr/>
      </dsp:nvSpPr>
      <dsp:spPr>
        <a:xfrm>
          <a:off x="1060992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2</a:t>
          </a:r>
        </a:p>
      </dsp:txBody>
      <dsp:txXfrm>
        <a:off x="1077467" y="353975"/>
        <a:ext cx="586098" cy="529550"/>
      </dsp:txXfrm>
    </dsp:sp>
    <dsp:sp modelId="{FEA3445A-D00C-7A4C-9556-3508523F7ED9}">
      <dsp:nvSpPr>
        <dsp:cNvPr id="0" name=""/>
        <dsp:cNvSpPr/>
      </dsp:nvSpPr>
      <dsp:spPr>
        <a:xfrm>
          <a:off x="1698508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1698508" y="236625"/>
        <a:ext cx="83469" cy="89248"/>
      </dsp:txXfrm>
    </dsp:sp>
    <dsp:sp modelId="{AED0BD8B-C1EA-DB42-9ED2-C0E2D3708909}">
      <dsp:nvSpPr>
        <dsp:cNvPr id="0" name=""/>
        <dsp:cNvSpPr/>
      </dsp:nvSpPr>
      <dsp:spPr>
        <a:xfrm>
          <a:off x="1919958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C79968-6DA3-E744-9A59-DB9A89EFBAC1}">
      <dsp:nvSpPr>
        <dsp:cNvPr id="0" name=""/>
        <dsp:cNvSpPr/>
      </dsp:nvSpPr>
      <dsp:spPr>
        <a:xfrm>
          <a:off x="2020734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3</a:t>
          </a:r>
        </a:p>
      </dsp:txBody>
      <dsp:txXfrm>
        <a:off x="2037209" y="353975"/>
        <a:ext cx="586098" cy="529550"/>
      </dsp:txXfrm>
    </dsp:sp>
    <dsp:sp modelId="{BB7998B1-0ABA-3544-8F92-524C440AE555}">
      <dsp:nvSpPr>
        <dsp:cNvPr id="0" name=""/>
        <dsp:cNvSpPr/>
      </dsp:nvSpPr>
      <dsp:spPr>
        <a:xfrm>
          <a:off x="2658250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2658250" y="236625"/>
        <a:ext cx="83469" cy="89248"/>
      </dsp:txXfrm>
    </dsp:sp>
    <dsp:sp modelId="{CCFC4F1C-83C6-8B42-95CB-79318FD4C203}">
      <dsp:nvSpPr>
        <dsp:cNvPr id="0" name=""/>
        <dsp:cNvSpPr/>
      </dsp:nvSpPr>
      <dsp:spPr>
        <a:xfrm>
          <a:off x="2879700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0E7175-3403-AE48-85DB-2EC2D9AAE6F6}">
      <dsp:nvSpPr>
        <dsp:cNvPr id="0" name=""/>
        <dsp:cNvSpPr/>
      </dsp:nvSpPr>
      <dsp:spPr>
        <a:xfrm>
          <a:off x="2980475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4</a:t>
          </a:r>
        </a:p>
      </dsp:txBody>
      <dsp:txXfrm>
        <a:off x="2996950" y="353975"/>
        <a:ext cx="586098" cy="5295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94756-FC0B-424B-A781-90C893F061B1}">
      <dsp:nvSpPr>
        <dsp:cNvPr id="0" name=""/>
        <dsp:cNvSpPr/>
      </dsp:nvSpPr>
      <dsp:spPr>
        <a:xfrm>
          <a:off x="475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79608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992ED0-FF53-0345-A744-E937704DF3BD}">
      <dsp:nvSpPr>
        <dsp:cNvPr id="0" name=""/>
        <dsp:cNvSpPr/>
      </dsp:nvSpPr>
      <dsp:spPr>
        <a:xfrm>
          <a:off x="101250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1</a:t>
          </a:r>
        </a:p>
      </dsp:txBody>
      <dsp:txXfrm>
        <a:off x="117725" y="353975"/>
        <a:ext cx="586098" cy="529550"/>
      </dsp:txXfrm>
    </dsp:sp>
    <dsp:sp modelId="{E16B8560-CDDC-2049-B53A-7AC82DBD18E4}">
      <dsp:nvSpPr>
        <dsp:cNvPr id="0" name=""/>
        <dsp:cNvSpPr/>
      </dsp:nvSpPr>
      <dsp:spPr>
        <a:xfrm>
          <a:off x="738766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738766" y="236625"/>
        <a:ext cx="83469" cy="89248"/>
      </dsp:txXfrm>
    </dsp:sp>
    <dsp:sp modelId="{923563B7-FA51-CE4A-8B68-37CBB5E9E79A}">
      <dsp:nvSpPr>
        <dsp:cNvPr id="0" name=""/>
        <dsp:cNvSpPr/>
      </dsp:nvSpPr>
      <dsp:spPr>
        <a:xfrm>
          <a:off x="960217" y="0"/>
          <a:ext cx="619048" cy="562500"/>
        </a:xfrm>
        <a:prstGeom prst="roundRect">
          <a:avLst>
            <a:gd name="adj" fmla="val 10000"/>
          </a:avLst>
        </a:prstGeom>
        <a:solidFill>
          <a:srgbClr val="FF9300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FE383-DD9C-2F45-BE0A-8FAE6129172F}">
      <dsp:nvSpPr>
        <dsp:cNvPr id="0" name=""/>
        <dsp:cNvSpPr/>
      </dsp:nvSpPr>
      <dsp:spPr>
        <a:xfrm>
          <a:off x="1060992" y="337500"/>
          <a:ext cx="619048" cy="562500"/>
        </a:xfrm>
        <a:prstGeom prst="roundRect">
          <a:avLst>
            <a:gd name="adj" fmla="val 10000"/>
          </a:avLst>
        </a:prstGeom>
        <a:solidFill>
          <a:srgbClr val="FF930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2</a:t>
          </a:r>
        </a:p>
      </dsp:txBody>
      <dsp:txXfrm>
        <a:off x="1077467" y="353975"/>
        <a:ext cx="586098" cy="529550"/>
      </dsp:txXfrm>
    </dsp:sp>
    <dsp:sp modelId="{FEA3445A-D00C-7A4C-9556-3508523F7ED9}">
      <dsp:nvSpPr>
        <dsp:cNvPr id="0" name=""/>
        <dsp:cNvSpPr/>
      </dsp:nvSpPr>
      <dsp:spPr>
        <a:xfrm>
          <a:off x="1698508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1698508" y="236625"/>
        <a:ext cx="83469" cy="89248"/>
      </dsp:txXfrm>
    </dsp:sp>
    <dsp:sp modelId="{AED0BD8B-C1EA-DB42-9ED2-C0E2D3708909}">
      <dsp:nvSpPr>
        <dsp:cNvPr id="0" name=""/>
        <dsp:cNvSpPr/>
      </dsp:nvSpPr>
      <dsp:spPr>
        <a:xfrm>
          <a:off x="1919958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C79968-6DA3-E744-9A59-DB9A89EFBAC1}">
      <dsp:nvSpPr>
        <dsp:cNvPr id="0" name=""/>
        <dsp:cNvSpPr/>
      </dsp:nvSpPr>
      <dsp:spPr>
        <a:xfrm>
          <a:off x="2020734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3</a:t>
          </a:r>
        </a:p>
      </dsp:txBody>
      <dsp:txXfrm>
        <a:off x="2037209" y="353975"/>
        <a:ext cx="586098" cy="529550"/>
      </dsp:txXfrm>
    </dsp:sp>
    <dsp:sp modelId="{BB7998B1-0ABA-3544-8F92-524C440AE555}">
      <dsp:nvSpPr>
        <dsp:cNvPr id="0" name=""/>
        <dsp:cNvSpPr/>
      </dsp:nvSpPr>
      <dsp:spPr>
        <a:xfrm>
          <a:off x="2658250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2658250" y="236625"/>
        <a:ext cx="83469" cy="89248"/>
      </dsp:txXfrm>
    </dsp:sp>
    <dsp:sp modelId="{CCFC4F1C-83C6-8B42-95CB-79318FD4C203}">
      <dsp:nvSpPr>
        <dsp:cNvPr id="0" name=""/>
        <dsp:cNvSpPr/>
      </dsp:nvSpPr>
      <dsp:spPr>
        <a:xfrm>
          <a:off x="2879700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0E7175-3403-AE48-85DB-2EC2D9AAE6F6}">
      <dsp:nvSpPr>
        <dsp:cNvPr id="0" name=""/>
        <dsp:cNvSpPr/>
      </dsp:nvSpPr>
      <dsp:spPr>
        <a:xfrm>
          <a:off x="2980475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4</a:t>
          </a:r>
        </a:p>
      </dsp:txBody>
      <dsp:txXfrm>
        <a:off x="2996950" y="353975"/>
        <a:ext cx="586098" cy="5295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94756-FC0B-424B-A781-90C893F061B1}">
      <dsp:nvSpPr>
        <dsp:cNvPr id="0" name=""/>
        <dsp:cNvSpPr/>
      </dsp:nvSpPr>
      <dsp:spPr>
        <a:xfrm>
          <a:off x="475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79608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992ED0-FF53-0345-A744-E937704DF3BD}">
      <dsp:nvSpPr>
        <dsp:cNvPr id="0" name=""/>
        <dsp:cNvSpPr/>
      </dsp:nvSpPr>
      <dsp:spPr>
        <a:xfrm>
          <a:off x="101250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1</a:t>
          </a:r>
        </a:p>
      </dsp:txBody>
      <dsp:txXfrm>
        <a:off x="117725" y="353975"/>
        <a:ext cx="586098" cy="529550"/>
      </dsp:txXfrm>
    </dsp:sp>
    <dsp:sp modelId="{E16B8560-CDDC-2049-B53A-7AC82DBD18E4}">
      <dsp:nvSpPr>
        <dsp:cNvPr id="0" name=""/>
        <dsp:cNvSpPr/>
      </dsp:nvSpPr>
      <dsp:spPr>
        <a:xfrm>
          <a:off x="738766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738766" y="236625"/>
        <a:ext cx="83469" cy="89248"/>
      </dsp:txXfrm>
    </dsp:sp>
    <dsp:sp modelId="{923563B7-FA51-CE4A-8B68-37CBB5E9E79A}">
      <dsp:nvSpPr>
        <dsp:cNvPr id="0" name=""/>
        <dsp:cNvSpPr/>
      </dsp:nvSpPr>
      <dsp:spPr>
        <a:xfrm>
          <a:off x="960217" y="0"/>
          <a:ext cx="619048" cy="562500"/>
        </a:xfrm>
        <a:prstGeom prst="roundRect">
          <a:avLst>
            <a:gd name="adj" fmla="val 10000"/>
          </a:avLst>
        </a:prstGeom>
        <a:solidFill>
          <a:srgbClr val="FF9300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FE383-DD9C-2F45-BE0A-8FAE6129172F}">
      <dsp:nvSpPr>
        <dsp:cNvPr id="0" name=""/>
        <dsp:cNvSpPr/>
      </dsp:nvSpPr>
      <dsp:spPr>
        <a:xfrm>
          <a:off x="1060992" y="337500"/>
          <a:ext cx="619048" cy="562500"/>
        </a:xfrm>
        <a:prstGeom prst="roundRect">
          <a:avLst>
            <a:gd name="adj" fmla="val 10000"/>
          </a:avLst>
        </a:prstGeom>
        <a:solidFill>
          <a:srgbClr val="FF930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2</a:t>
          </a:r>
        </a:p>
      </dsp:txBody>
      <dsp:txXfrm>
        <a:off x="1077467" y="353975"/>
        <a:ext cx="586098" cy="529550"/>
      </dsp:txXfrm>
    </dsp:sp>
    <dsp:sp modelId="{FEA3445A-D00C-7A4C-9556-3508523F7ED9}">
      <dsp:nvSpPr>
        <dsp:cNvPr id="0" name=""/>
        <dsp:cNvSpPr/>
      </dsp:nvSpPr>
      <dsp:spPr>
        <a:xfrm>
          <a:off x="1698508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1698508" y="236625"/>
        <a:ext cx="83469" cy="89248"/>
      </dsp:txXfrm>
    </dsp:sp>
    <dsp:sp modelId="{AED0BD8B-C1EA-DB42-9ED2-C0E2D3708909}">
      <dsp:nvSpPr>
        <dsp:cNvPr id="0" name=""/>
        <dsp:cNvSpPr/>
      </dsp:nvSpPr>
      <dsp:spPr>
        <a:xfrm>
          <a:off x="1919958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C79968-6DA3-E744-9A59-DB9A89EFBAC1}">
      <dsp:nvSpPr>
        <dsp:cNvPr id="0" name=""/>
        <dsp:cNvSpPr/>
      </dsp:nvSpPr>
      <dsp:spPr>
        <a:xfrm>
          <a:off x="2020734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3</a:t>
          </a:r>
        </a:p>
      </dsp:txBody>
      <dsp:txXfrm>
        <a:off x="2037209" y="353975"/>
        <a:ext cx="586098" cy="529550"/>
      </dsp:txXfrm>
    </dsp:sp>
    <dsp:sp modelId="{BB7998B1-0ABA-3544-8F92-524C440AE555}">
      <dsp:nvSpPr>
        <dsp:cNvPr id="0" name=""/>
        <dsp:cNvSpPr/>
      </dsp:nvSpPr>
      <dsp:spPr>
        <a:xfrm>
          <a:off x="2658250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2658250" y="236625"/>
        <a:ext cx="83469" cy="89248"/>
      </dsp:txXfrm>
    </dsp:sp>
    <dsp:sp modelId="{CCFC4F1C-83C6-8B42-95CB-79318FD4C203}">
      <dsp:nvSpPr>
        <dsp:cNvPr id="0" name=""/>
        <dsp:cNvSpPr/>
      </dsp:nvSpPr>
      <dsp:spPr>
        <a:xfrm>
          <a:off x="2879700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0E7175-3403-AE48-85DB-2EC2D9AAE6F6}">
      <dsp:nvSpPr>
        <dsp:cNvPr id="0" name=""/>
        <dsp:cNvSpPr/>
      </dsp:nvSpPr>
      <dsp:spPr>
        <a:xfrm>
          <a:off x="2980475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4</a:t>
          </a:r>
        </a:p>
      </dsp:txBody>
      <dsp:txXfrm>
        <a:off x="2996950" y="353975"/>
        <a:ext cx="586098" cy="5295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94756-FC0B-424B-A781-90C893F061B1}">
      <dsp:nvSpPr>
        <dsp:cNvPr id="0" name=""/>
        <dsp:cNvSpPr/>
      </dsp:nvSpPr>
      <dsp:spPr>
        <a:xfrm>
          <a:off x="475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79608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992ED0-FF53-0345-A744-E937704DF3BD}">
      <dsp:nvSpPr>
        <dsp:cNvPr id="0" name=""/>
        <dsp:cNvSpPr/>
      </dsp:nvSpPr>
      <dsp:spPr>
        <a:xfrm>
          <a:off x="101250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1</a:t>
          </a:r>
        </a:p>
      </dsp:txBody>
      <dsp:txXfrm>
        <a:off x="117725" y="353975"/>
        <a:ext cx="586098" cy="529550"/>
      </dsp:txXfrm>
    </dsp:sp>
    <dsp:sp modelId="{E16B8560-CDDC-2049-B53A-7AC82DBD18E4}">
      <dsp:nvSpPr>
        <dsp:cNvPr id="0" name=""/>
        <dsp:cNvSpPr/>
      </dsp:nvSpPr>
      <dsp:spPr>
        <a:xfrm>
          <a:off x="738766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738766" y="236625"/>
        <a:ext cx="83469" cy="89248"/>
      </dsp:txXfrm>
    </dsp:sp>
    <dsp:sp modelId="{923563B7-FA51-CE4A-8B68-37CBB5E9E79A}">
      <dsp:nvSpPr>
        <dsp:cNvPr id="0" name=""/>
        <dsp:cNvSpPr/>
      </dsp:nvSpPr>
      <dsp:spPr>
        <a:xfrm>
          <a:off x="960217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FE383-DD9C-2F45-BE0A-8FAE6129172F}">
      <dsp:nvSpPr>
        <dsp:cNvPr id="0" name=""/>
        <dsp:cNvSpPr/>
      </dsp:nvSpPr>
      <dsp:spPr>
        <a:xfrm>
          <a:off x="1060992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2</a:t>
          </a:r>
        </a:p>
      </dsp:txBody>
      <dsp:txXfrm>
        <a:off x="1077467" y="353975"/>
        <a:ext cx="586098" cy="529550"/>
      </dsp:txXfrm>
    </dsp:sp>
    <dsp:sp modelId="{FEA3445A-D00C-7A4C-9556-3508523F7ED9}">
      <dsp:nvSpPr>
        <dsp:cNvPr id="0" name=""/>
        <dsp:cNvSpPr/>
      </dsp:nvSpPr>
      <dsp:spPr>
        <a:xfrm>
          <a:off x="1698508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1698508" y="236625"/>
        <a:ext cx="83469" cy="89248"/>
      </dsp:txXfrm>
    </dsp:sp>
    <dsp:sp modelId="{AED0BD8B-C1EA-DB42-9ED2-C0E2D3708909}">
      <dsp:nvSpPr>
        <dsp:cNvPr id="0" name=""/>
        <dsp:cNvSpPr/>
      </dsp:nvSpPr>
      <dsp:spPr>
        <a:xfrm>
          <a:off x="1919958" y="0"/>
          <a:ext cx="619048" cy="562500"/>
        </a:xfrm>
        <a:prstGeom prst="roundRect">
          <a:avLst>
            <a:gd name="adj" fmla="val 10000"/>
          </a:avLst>
        </a:prstGeom>
        <a:solidFill>
          <a:srgbClr val="FF9300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C79968-6DA3-E744-9A59-DB9A89EFBAC1}">
      <dsp:nvSpPr>
        <dsp:cNvPr id="0" name=""/>
        <dsp:cNvSpPr/>
      </dsp:nvSpPr>
      <dsp:spPr>
        <a:xfrm>
          <a:off x="2020734" y="337500"/>
          <a:ext cx="619048" cy="562500"/>
        </a:xfrm>
        <a:prstGeom prst="roundRect">
          <a:avLst>
            <a:gd name="adj" fmla="val 10000"/>
          </a:avLst>
        </a:prstGeom>
        <a:solidFill>
          <a:srgbClr val="FF930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3</a:t>
          </a:r>
        </a:p>
      </dsp:txBody>
      <dsp:txXfrm>
        <a:off x="2037209" y="353975"/>
        <a:ext cx="586098" cy="529550"/>
      </dsp:txXfrm>
    </dsp:sp>
    <dsp:sp modelId="{BB7998B1-0ABA-3544-8F92-524C440AE555}">
      <dsp:nvSpPr>
        <dsp:cNvPr id="0" name=""/>
        <dsp:cNvSpPr/>
      </dsp:nvSpPr>
      <dsp:spPr>
        <a:xfrm>
          <a:off x="2658250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2658250" y="236625"/>
        <a:ext cx="83469" cy="89248"/>
      </dsp:txXfrm>
    </dsp:sp>
    <dsp:sp modelId="{CCFC4F1C-83C6-8B42-95CB-79318FD4C203}">
      <dsp:nvSpPr>
        <dsp:cNvPr id="0" name=""/>
        <dsp:cNvSpPr/>
      </dsp:nvSpPr>
      <dsp:spPr>
        <a:xfrm>
          <a:off x="2879700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0E7175-3403-AE48-85DB-2EC2D9AAE6F6}">
      <dsp:nvSpPr>
        <dsp:cNvPr id="0" name=""/>
        <dsp:cNvSpPr/>
      </dsp:nvSpPr>
      <dsp:spPr>
        <a:xfrm>
          <a:off x="2980475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4</a:t>
          </a:r>
        </a:p>
      </dsp:txBody>
      <dsp:txXfrm>
        <a:off x="2996950" y="353975"/>
        <a:ext cx="586098" cy="5295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94756-FC0B-424B-A781-90C893F061B1}">
      <dsp:nvSpPr>
        <dsp:cNvPr id="0" name=""/>
        <dsp:cNvSpPr/>
      </dsp:nvSpPr>
      <dsp:spPr>
        <a:xfrm>
          <a:off x="475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79608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992ED0-FF53-0345-A744-E937704DF3BD}">
      <dsp:nvSpPr>
        <dsp:cNvPr id="0" name=""/>
        <dsp:cNvSpPr/>
      </dsp:nvSpPr>
      <dsp:spPr>
        <a:xfrm>
          <a:off x="101250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1</a:t>
          </a:r>
        </a:p>
      </dsp:txBody>
      <dsp:txXfrm>
        <a:off x="117725" y="353975"/>
        <a:ext cx="586098" cy="529550"/>
      </dsp:txXfrm>
    </dsp:sp>
    <dsp:sp modelId="{E16B8560-CDDC-2049-B53A-7AC82DBD18E4}">
      <dsp:nvSpPr>
        <dsp:cNvPr id="0" name=""/>
        <dsp:cNvSpPr/>
      </dsp:nvSpPr>
      <dsp:spPr>
        <a:xfrm>
          <a:off x="738766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738766" y="236625"/>
        <a:ext cx="83469" cy="89248"/>
      </dsp:txXfrm>
    </dsp:sp>
    <dsp:sp modelId="{923563B7-FA51-CE4A-8B68-37CBB5E9E79A}">
      <dsp:nvSpPr>
        <dsp:cNvPr id="0" name=""/>
        <dsp:cNvSpPr/>
      </dsp:nvSpPr>
      <dsp:spPr>
        <a:xfrm>
          <a:off x="960217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FE383-DD9C-2F45-BE0A-8FAE6129172F}">
      <dsp:nvSpPr>
        <dsp:cNvPr id="0" name=""/>
        <dsp:cNvSpPr/>
      </dsp:nvSpPr>
      <dsp:spPr>
        <a:xfrm>
          <a:off x="1060992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2</a:t>
          </a:r>
        </a:p>
      </dsp:txBody>
      <dsp:txXfrm>
        <a:off x="1077467" y="353975"/>
        <a:ext cx="586098" cy="529550"/>
      </dsp:txXfrm>
    </dsp:sp>
    <dsp:sp modelId="{FEA3445A-D00C-7A4C-9556-3508523F7ED9}">
      <dsp:nvSpPr>
        <dsp:cNvPr id="0" name=""/>
        <dsp:cNvSpPr/>
      </dsp:nvSpPr>
      <dsp:spPr>
        <a:xfrm>
          <a:off x="1698508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1698508" y="236625"/>
        <a:ext cx="83469" cy="89248"/>
      </dsp:txXfrm>
    </dsp:sp>
    <dsp:sp modelId="{AED0BD8B-C1EA-DB42-9ED2-C0E2D3708909}">
      <dsp:nvSpPr>
        <dsp:cNvPr id="0" name=""/>
        <dsp:cNvSpPr/>
      </dsp:nvSpPr>
      <dsp:spPr>
        <a:xfrm>
          <a:off x="1919958" y="0"/>
          <a:ext cx="619048" cy="562500"/>
        </a:xfrm>
        <a:prstGeom prst="roundRect">
          <a:avLst>
            <a:gd name="adj" fmla="val 10000"/>
          </a:avLst>
        </a:prstGeom>
        <a:solidFill>
          <a:srgbClr val="FF9300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C79968-6DA3-E744-9A59-DB9A89EFBAC1}">
      <dsp:nvSpPr>
        <dsp:cNvPr id="0" name=""/>
        <dsp:cNvSpPr/>
      </dsp:nvSpPr>
      <dsp:spPr>
        <a:xfrm>
          <a:off x="2020734" y="337500"/>
          <a:ext cx="619048" cy="562500"/>
        </a:xfrm>
        <a:prstGeom prst="roundRect">
          <a:avLst>
            <a:gd name="adj" fmla="val 10000"/>
          </a:avLst>
        </a:prstGeom>
        <a:solidFill>
          <a:srgbClr val="FF930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3</a:t>
          </a:r>
        </a:p>
      </dsp:txBody>
      <dsp:txXfrm>
        <a:off x="2037209" y="353975"/>
        <a:ext cx="586098" cy="529550"/>
      </dsp:txXfrm>
    </dsp:sp>
    <dsp:sp modelId="{BB7998B1-0ABA-3544-8F92-524C440AE555}">
      <dsp:nvSpPr>
        <dsp:cNvPr id="0" name=""/>
        <dsp:cNvSpPr/>
      </dsp:nvSpPr>
      <dsp:spPr>
        <a:xfrm>
          <a:off x="2658250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2658250" y="236625"/>
        <a:ext cx="83469" cy="89248"/>
      </dsp:txXfrm>
    </dsp:sp>
    <dsp:sp modelId="{CCFC4F1C-83C6-8B42-95CB-79318FD4C203}">
      <dsp:nvSpPr>
        <dsp:cNvPr id="0" name=""/>
        <dsp:cNvSpPr/>
      </dsp:nvSpPr>
      <dsp:spPr>
        <a:xfrm>
          <a:off x="2879700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0E7175-3403-AE48-85DB-2EC2D9AAE6F6}">
      <dsp:nvSpPr>
        <dsp:cNvPr id="0" name=""/>
        <dsp:cNvSpPr/>
      </dsp:nvSpPr>
      <dsp:spPr>
        <a:xfrm>
          <a:off x="2980475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4</a:t>
          </a:r>
        </a:p>
      </dsp:txBody>
      <dsp:txXfrm>
        <a:off x="2996950" y="353975"/>
        <a:ext cx="586098" cy="5295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94756-FC0B-424B-A781-90C893F061B1}">
      <dsp:nvSpPr>
        <dsp:cNvPr id="0" name=""/>
        <dsp:cNvSpPr/>
      </dsp:nvSpPr>
      <dsp:spPr>
        <a:xfrm>
          <a:off x="475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79608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992ED0-FF53-0345-A744-E937704DF3BD}">
      <dsp:nvSpPr>
        <dsp:cNvPr id="0" name=""/>
        <dsp:cNvSpPr/>
      </dsp:nvSpPr>
      <dsp:spPr>
        <a:xfrm>
          <a:off x="101250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1</a:t>
          </a:r>
        </a:p>
      </dsp:txBody>
      <dsp:txXfrm>
        <a:off x="117725" y="353975"/>
        <a:ext cx="586098" cy="529550"/>
      </dsp:txXfrm>
    </dsp:sp>
    <dsp:sp modelId="{E16B8560-CDDC-2049-B53A-7AC82DBD18E4}">
      <dsp:nvSpPr>
        <dsp:cNvPr id="0" name=""/>
        <dsp:cNvSpPr/>
      </dsp:nvSpPr>
      <dsp:spPr>
        <a:xfrm>
          <a:off x="738766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738766" y="236625"/>
        <a:ext cx="83469" cy="89248"/>
      </dsp:txXfrm>
    </dsp:sp>
    <dsp:sp modelId="{923563B7-FA51-CE4A-8B68-37CBB5E9E79A}">
      <dsp:nvSpPr>
        <dsp:cNvPr id="0" name=""/>
        <dsp:cNvSpPr/>
      </dsp:nvSpPr>
      <dsp:spPr>
        <a:xfrm>
          <a:off x="960217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FE383-DD9C-2F45-BE0A-8FAE6129172F}">
      <dsp:nvSpPr>
        <dsp:cNvPr id="0" name=""/>
        <dsp:cNvSpPr/>
      </dsp:nvSpPr>
      <dsp:spPr>
        <a:xfrm>
          <a:off x="1060992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2</a:t>
          </a:r>
        </a:p>
      </dsp:txBody>
      <dsp:txXfrm>
        <a:off x="1077467" y="353975"/>
        <a:ext cx="586098" cy="529550"/>
      </dsp:txXfrm>
    </dsp:sp>
    <dsp:sp modelId="{FEA3445A-D00C-7A4C-9556-3508523F7ED9}">
      <dsp:nvSpPr>
        <dsp:cNvPr id="0" name=""/>
        <dsp:cNvSpPr/>
      </dsp:nvSpPr>
      <dsp:spPr>
        <a:xfrm>
          <a:off x="1698508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1698508" y="236625"/>
        <a:ext cx="83469" cy="89248"/>
      </dsp:txXfrm>
    </dsp:sp>
    <dsp:sp modelId="{AED0BD8B-C1EA-DB42-9ED2-C0E2D3708909}">
      <dsp:nvSpPr>
        <dsp:cNvPr id="0" name=""/>
        <dsp:cNvSpPr/>
      </dsp:nvSpPr>
      <dsp:spPr>
        <a:xfrm>
          <a:off x="1919958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C79968-6DA3-E744-9A59-DB9A89EFBAC1}">
      <dsp:nvSpPr>
        <dsp:cNvPr id="0" name=""/>
        <dsp:cNvSpPr/>
      </dsp:nvSpPr>
      <dsp:spPr>
        <a:xfrm>
          <a:off x="2020734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3</a:t>
          </a:r>
        </a:p>
      </dsp:txBody>
      <dsp:txXfrm>
        <a:off x="2037209" y="353975"/>
        <a:ext cx="586098" cy="529550"/>
      </dsp:txXfrm>
    </dsp:sp>
    <dsp:sp modelId="{BB7998B1-0ABA-3544-8F92-524C440AE555}">
      <dsp:nvSpPr>
        <dsp:cNvPr id="0" name=""/>
        <dsp:cNvSpPr/>
      </dsp:nvSpPr>
      <dsp:spPr>
        <a:xfrm>
          <a:off x="2658250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2658250" y="236625"/>
        <a:ext cx="83469" cy="89248"/>
      </dsp:txXfrm>
    </dsp:sp>
    <dsp:sp modelId="{CCFC4F1C-83C6-8B42-95CB-79318FD4C203}">
      <dsp:nvSpPr>
        <dsp:cNvPr id="0" name=""/>
        <dsp:cNvSpPr/>
      </dsp:nvSpPr>
      <dsp:spPr>
        <a:xfrm>
          <a:off x="2879700" y="0"/>
          <a:ext cx="619048" cy="562500"/>
        </a:xfrm>
        <a:prstGeom prst="roundRect">
          <a:avLst>
            <a:gd name="adj" fmla="val 10000"/>
          </a:avLst>
        </a:prstGeom>
        <a:solidFill>
          <a:srgbClr val="FF9300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0E7175-3403-AE48-85DB-2EC2D9AAE6F6}">
      <dsp:nvSpPr>
        <dsp:cNvPr id="0" name=""/>
        <dsp:cNvSpPr/>
      </dsp:nvSpPr>
      <dsp:spPr>
        <a:xfrm>
          <a:off x="2980475" y="337500"/>
          <a:ext cx="619048" cy="562500"/>
        </a:xfrm>
        <a:prstGeom prst="roundRect">
          <a:avLst>
            <a:gd name="adj" fmla="val 10000"/>
          </a:avLst>
        </a:prstGeom>
        <a:solidFill>
          <a:srgbClr val="FF930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4</a:t>
          </a:r>
        </a:p>
      </dsp:txBody>
      <dsp:txXfrm>
        <a:off x="2996950" y="353975"/>
        <a:ext cx="586098" cy="5295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94756-FC0B-424B-A781-90C893F061B1}">
      <dsp:nvSpPr>
        <dsp:cNvPr id="0" name=""/>
        <dsp:cNvSpPr/>
      </dsp:nvSpPr>
      <dsp:spPr>
        <a:xfrm>
          <a:off x="475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79608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992ED0-FF53-0345-A744-E937704DF3BD}">
      <dsp:nvSpPr>
        <dsp:cNvPr id="0" name=""/>
        <dsp:cNvSpPr/>
      </dsp:nvSpPr>
      <dsp:spPr>
        <a:xfrm>
          <a:off x="101250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1</a:t>
          </a:r>
        </a:p>
      </dsp:txBody>
      <dsp:txXfrm>
        <a:off x="117725" y="353975"/>
        <a:ext cx="586098" cy="529550"/>
      </dsp:txXfrm>
    </dsp:sp>
    <dsp:sp modelId="{E16B8560-CDDC-2049-B53A-7AC82DBD18E4}">
      <dsp:nvSpPr>
        <dsp:cNvPr id="0" name=""/>
        <dsp:cNvSpPr/>
      </dsp:nvSpPr>
      <dsp:spPr>
        <a:xfrm>
          <a:off x="738766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738766" y="236625"/>
        <a:ext cx="83469" cy="89248"/>
      </dsp:txXfrm>
    </dsp:sp>
    <dsp:sp modelId="{923563B7-FA51-CE4A-8B68-37CBB5E9E79A}">
      <dsp:nvSpPr>
        <dsp:cNvPr id="0" name=""/>
        <dsp:cNvSpPr/>
      </dsp:nvSpPr>
      <dsp:spPr>
        <a:xfrm>
          <a:off x="960217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FE383-DD9C-2F45-BE0A-8FAE6129172F}">
      <dsp:nvSpPr>
        <dsp:cNvPr id="0" name=""/>
        <dsp:cNvSpPr/>
      </dsp:nvSpPr>
      <dsp:spPr>
        <a:xfrm>
          <a:off x="1060992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2</a:t>
          </a:r>
        </a:p>
      </dsp:txBody>
      <dsp:txXfrm>
        <a:off x="1077467" y="353975"/>
        <a:ext cx="586098" cy="529550"/>
      </dsp:txXfrm>
    </dsp:sp>
    <dsp:sp modelId="{FEA3445A-D00C-7A4C-9556-3508523F7ED9}">
      <dsp:nvSpPr>
        <dsp:cNvPr id="0" name=""/>
        <dsp:cNvSpPr/>
      </dsp:nvSpPr>
      <dsp:spPr>
        <a:xfrm>
          <a:off x="1698508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1698508" y="236625"/>
        <a:ext cx="83469" cy="89248"/>
      </dsp:txXfrm>
    </dsp:sp>
    <dsp:sp modelId="{AED0BD8B-C1EA-DB42-9ED2-C0E2D3708909}">
      <dsp:nvSpPr>
        <dsp:cNvPr id="0" name=""/>
        <dsp:cNvSpPr/>
      </dsp:nvSpPr>
      <dsp:spPr>
        <a:xfrm>
          <a:off x="1919958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C79968-6DA3-E744-9A59-DB9A89EFBAC1}">
      <dsp:nvSpPr>
        <dsp:cNvPr id="0" name=""/>
        <dsp:cNvSpPr/>
      </dsp:nvSpPr>
      <dsp:spPr>
        <a:xfrm>
          <a:off x="2020734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3</a:t>
          </a:r>
        </a:p>
      </dsp:txBody>
      <dsp:txXfrm>
        <a:off x="2037209" y="353975"/>
        <a:ext cx="586098" cy="529550"/>
      </dsp:txXfrm>
    </dsp:sp>
    <dsp:sp modelId="{BB7998B1-0ABA-3544-8F92-524C440AE555}">
      <dsp:nvSpPr>
        <dsp:cNvPr id="0" name=""/>
        <dsp:cNvSpPr/>
      </dsp:nvSpPr>
      <dsp:spPr>
        <a:xfrm>
          <a:off x="2658250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2658250" y="236625"/>
        <a:ext cx="83469" cy="89248"/>
      </dsp:txXfrm>
    </dsp:sp>
    <dsp:sp modelId="{CCFC4F1C-83C6-8B42-95CB-79318FD4C203}">
      <dsp:nvSpPr>
        <dsp:cNvPr id="0" name=""/>
        <dsp:cNvSpPr/>
      </dsp:nvSpPr>
      <dsp:spPr>
        <a:xfrm>
          <a:off x="2879700" y="0"/>
          <a:ext cx="619048" cy="562500"/>
        </a:xfrm>
        <a:prstGeom prst="roundRect">
          <a:avLst>
            <a:gd name="adj" fmla="val 10000"/>
          </a:avLst>
        </a:prstGeom>
        <a:solidFill>
          <a:srgbClr val="FF9300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0E7175-3403-AE48-85DB-2EC2D9AAE6F6}">
      <dsp:nvSpPr>
        <dsp:cNvPr id="0" name=""/>
        <dsp:cNvSpPr/>
      </dsp:nvSpPr>
      <dsp:spPr>
        <a:xfrm>
          <a:off x="2980475" y="337500"/>
          <a:ext cx="619048" cy="562500"/>
        </a:xfrm>
        <a:prstGeom prst="roundRect">
          <a:avLst>
            <a:gd name="adj" fmla="val 10000"/>
          </a:avLst>
        </a:prstGeom>
        <a:solidFill>
          <a:srgbClr val="FF930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4</a:t>
          </a:r>
        </a:p>
      </dsp:txBody>
      <dsp:txXfrm>
        <a:off x="2996950" y="353975"/>
        <a:ext cx="586098" cy="5295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94756-FC0B-424B-A781-90C893F061B1}">
      <dsp:nvSpPr>
        <dsp:cNvPr id="0" name=""/>
        <dsp:cNvSpPr/>
      </dsp:nvSpPr>
      <dsp:spPr>
        <a:xfrm>
          <a:off x="475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79608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992ED0-FF53-0345-A744-E937704DF3BD}">
      <dsp:nvSpPr>
        <dsp:cNvPr id="0" name=""/>
        <dsp:cNvSpPr/>
      </dsp:nvSpPr>
      <dsp:spPr>
        <a:xfrm>
          <a:off x="101250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1</a:t>
          </a:r>
        </a:p>
      </dsp:txBody>
      <dsp:txXfrm>
        <a:off x="117725" y="353975"/>
        <a:ext cx="586098" cy="529550"/>
      </dsp:txXfrm>
    </dsp:sp>
    <dsp:sp modelId="{E16B8560-CDDC-2049-B53A-7AC82DBD18E4}">
      <dsp:nvSpPr>
        <dsp:cNvPr id="0" name=""/>
        <dsp:cNvSpPr/>
      </dsp:nvSpPr>
      <dsp:spPr>
        <a:xfrm>
          <a:off x="738766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738766" y="236625"/>
        <a:ext cx="83469" cy="89248"/>
      </dsp:txXfrm>
    </dsp:sp>
    <dsp:sp modelId="{923563B7-FA51-CE4A-8B68-37CBB5E9E79A}">
      <dsp:nvSpPr>
        <dsp:cNvPr id="0" name=""/>
        <dsp:cNvSpPr/>
      </dsp:nvSpPr>
      <dsp:spPr>
        <a:xfrm>
          <a:off x="960217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FE383-DD9C-2F45-BE0A-8FAE6129172F}">
      <dsp:nvSpPr>
        <dsp:cNvPr id="0" name=""/>
        <dsp:cNvSpPr/>
      </dsp:nvSpPr>
      <dsp:spPr>
        <a:xfrm>
          <a:off x="1060992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2</a:t>
          </a:r>
        </a:p>
      </dsp:txBody>
      <dsp:txXfrm>
        <a:off x="1077467" y="353975"/>
        <a:ext cx="586098" cy="529550"/>
      </dsp:txXfrm>
    </dsp:sp>
    <dsp:sp modelId="{FEA3445A-D00C-7A4C-9556-3508523F7ED9}">
      <dsp:nvSpPr>
        <dsp:cNvPr id="0" name=""/>
        <dsp:cNvSpPr/>
      </dsp:nvSpPr>
      <dsp:spPr>
        <a:xfrm>
          <a:off x="1698508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1698508" y="236625"/>
        <a:ext cx="83469" cy="89248"/>
      </dsp:txXfrm>
    </dsp:sp>
    <dsp:sp modelId="{AED0BD8B-C1EA-DB42-9ED2-C0E2D3708909}">
      <dsp:nvSpPr>
        <dsp:cNvPr id="0" name=""/>
        <dsp:cNvSpPr/>
      </dsp:nvSpPr>
      <dsp:spPr>
        <a:xfrm>
          <a:off x="1919958" y="0"/>
          <a:ext cx="619048" cy="562500"/>
        </a:xfrm>
        <a:prstGeom prst="roundRect">
          <a:avLst>
            <a:gd name="adj" fmla="val 10000"/>
          </a:avLst>
        </a:prstGeom>
        <a:solidFill>
          <a:srgbClr val="5B9BD5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C79968-6DA3-E744-9A59-DB9A89EFBAC1}">
      <dsp:nvSpPr>
        <dsp:cNvPr id="0" name=""/>
        <dsp:cNvSpPr/>
      </dsp:nvSpPr>
      <dsp:spPr>
        <a:xfrm>
          <a:off x="2020734" y="337500"/>
          <a:ext cx="619048" cy="562500"/>
        </a:xfrm>
        <a:prstGeom prst="roundRect">
          <a:avLst>
            <a:gd name="adj" fmla="val 10000"/>
          </a:avLst>
        </a:prstGeom>
        <a:solidFill>
          <a:srgbClr val="5B9BD5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3</a:t>
          </a:r>
        </a:p>
      </dsp:txBody>
      <dsp:txXfrm>
        <a:off x="2037209" y="353975"/>
        <a:ext cx="586098" cy="529550"/>
      </dsp:txXfrm>
    </dsp:sp>
    <dsp:sp modelId="{BB7998B1-0ABA-3544-8F92-524C440AE555}">
      <dsp:nvSpPr>
        <dsp:cNvPr id="0" name=""/>
        <dsp:cNvSpPr/>
      </dsp:nvSpPr>
      <dsp:spPr>
        <a:xfrm>
          <a:off x="2658250" y="206875"/>
          <a:ext cx="119242" cy="148748"/>
        </a:xfrm>
        <a:prstGeom prst="rightArrow">
          <a:avLst>
            <a:gd name="adj1" fmla="val 60000"/>
            <a:gd name="adj2" fmla="val 50000"/>
          </a:avLst>
        </a:prstGeom>
        <a:solidFill>
          <a:srgbClr val="5C9BD2"/>
        </a:solidFill>
        <a:ln w="6350" cap="flat" cmpd="sng" algn="ctr">
          <a:solidFill>
            <a:schemeClr val="accent1">
              <a:shade val="90000"/>
              <a:hueOff val="205537"/>
              <a:satOff val="-9335"/>
              <a:lumOff val="23221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600" kern="1200"/>
        </a:p>
      </dsp:txBody>
      <dsp:txXfrm>
        <a:off x="2658250" y="236625"/>
        <a:ext cx="83469" cy="89248"/>
      </dsp:txXfrm>
    </dsp:sp>
    <dsp:sp modelId="{CCFC4F1C-83C6-8B42-95CB-79318FD4C203}">
      <dsp:nvSpPr>
        <dsp:cNvPr id="0" name=""/>
        <dsp:cNvSpPr/>
      </dsp:nvSpPr>
      <dsp:spPr>
        <a:xfrm>
          <a:off x="2879700" y="0"/>
          <a:ext cx="619048" cy="562500"/>
        </a:xfrm>
        <a:prstGeom prst="roundRect">
          <a:avLst>
            <a:gd name="adj" fmla="val 10000"/>
          </a:avLst>
        </a:prstGeom>
        <a:solidFill>
          <a:srgbClr val="FF9300">
            <a:alpha val="69804"/>
          </a:srgbClr>
        </a:solidFill>
        <a:ln>
          <a:noFill/>
        </a:ln>
        <a:effectLst/>
        <a:sp3d z="-5400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0E7175-3403-AE48-85DB-2EC2D9AAE6F6}">
      <dsp:nvSpPr>
        <dsp:cNvPr id="0" name=""/>
        <dsp:cNvSpPr/>
      </dsp:nvSpPr>
      <dsp:spPr>
        <a:xfrm>
          <a:off x="2980475" y="337500"/>
          <a:ext cx="619048" cy="562500"/>
        </a:xfrm>
        <a:prstGeom prst="roundRect">
          <a:avLst>
            <a:gd name="adj" fmla="val 10000"/>
          </a:avLst>
        </a:prstGeom>
        <a:solidFill>
          <a:srgbClr val="FF930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4</a:t>
          </a:r>
        </a:p>
      </dsp:txBody>
      <dsp:txXfrm>
        <a:off x="2996950" y="353975"/>
        <a:ext cx="586098" cy="529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1516CE6D-2F7B-3A4A-A171-9D6532D2AB71}" type="datetime1">
              <a:rPr lang="es-ES"/>
              <a:pPr>
                <a:defRPr/>
              </a:pPr>
              <a:t>3/7/23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BEAFE525-993D-0547-A310-F869093FC3BB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1998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2AAEA282-6C71-5942-B238-6AF97D77DA13}" type="datetime1">
              <a:rPr lang="es-ES"/>
              <a:pPr>
                <a:defRPr/>
              </a:pPr>
              <a:t>3/7/23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F58F350B-8771-0743-9CE6-C38FC84426BD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486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8F350B-8771-0743-9CE6-C38FC84426BD}" type="slidenum">
              <a:rPr lang="es-ES" smtClean="0"/>
              <a:pPr>
                <a:defRPr/>
              </a:pPr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12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8F350B-8771-0743-9CE6-C38FC84426BD}" type="slidenum">
              <a:rPr lang="es-ES" smtClean="0"/>
              <a:pPr>
                <a:defRPr/>
              </a:pPr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685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8F350B-8771-0743-9CE6-C38FC84426BD}" type="slidenum">
              <a:rPr lang="es-ES" smtClean="0"/>
              <a:pPr>
                <a:defRPr/>
              </a:pPr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070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noProof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This</a:t>
            </a:r>
            <a:r>
              <a:rPr lang="en-US" sz="1200" b="0" i="0" u="none" strike="noStrike" kern="1200" baseline="0" noProof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is t</a:t>
            </a:r>
            <a:r>
              <a:rPr lang="en-US" sz="1200" b="0" i="0" u="none" strike="noStrike" kern="1200" noProof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he best map of the world at night that exists. You</a:t>
            </a:r>
            <a:r>
              <a:rPr lang="en-US" sz="1200" b="0" i="0" u="none" strike="noStrike" kern="1200" baseline="0" noProof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may think is beautiful, unless you realize that when you zoom in Tokyo:</a:t>
            </a:r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8F350B-8771-0743-9CE6-C38FC84426BD}" type="slidenum">
              <a:rPr lang="es-ES" smtClean="0"/>
              <a:pPr>
                <a:defRPr/>
              </a:pPr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81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</a:t>
            </a:r>
            <a:r>
              <a:rPr lang="en-US" noProof="0" dirty="0" err="1"/>
              <a:t>ou</a:t>
            </a:r>
            <a:r>
              <a:rPr lang="en-US" noProof="0" dirty="0"/>
              <a:t> get a blurry</a:t>
            </a:r>
            <a:r>
              <a:rPr lang="en-US" baseline="0" noProof="0" dirty="0"/>
              <a:t> image. But what if I told you there is a way of getting this resolution:</a:t>
            </a:r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8F350B-8771-0743-9CE6-C38FC84426BD}" type="slidenum">
              <a:rPr lang="es-ES" smtClean="0"/>
              <a:pPr>
                <a:defRPr/>
              </a:pPr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7818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that allows</a:t>
            </a:r>
            <a:r>
              <a:rPr lang="en-US" baseline="0" noProof="0" dirty="0"/>
              <a:t> you to locate details of the city such as dark parks, rivers and even individual buildings. This picture was taken</a:t>
            </a:r>
            <a:r>
              <a:rPr lang="mr-IN" baseline="0" noProof="0" dirty="0"/>
              <a:t>…</a:t>
            </a:r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8F350B-8771-0743-9CE6-C38FC84426BD}" type="slidenum">
              <a:rPr lang="es-ES" smtClean="0"/>
              <a:pPr>
                <a:defRPr/>
              </a:pPr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8100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baseline="0" noProof="0" dirty="0"/>
              <a:t>…</a:t>
            </a:r>
            <a:r>
              <a:rPr lang="en-US" baseline="0" noProof="0" dirty="0"/>
              <a:t>by an astronaut onboard the ISS. </a:t>
            </a:r>
          </a:p>
          <a:p>
            <a:endParaRPr lang="en-US" baseline="0" noProof="0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NASA has a database with almost 1 million cluttered, unlabeled pictures like this that my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research group on light pollution would like to use to create a map of the earth at night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.</a:t>
            </a:r>
          </a:p>
          <a:p>
            <a:endParaRPr lang="en-US" sz="1200" b="0" i="0" u="none" strike="noStrike" kern="1200" noProof="0" dirty="0">
              <a:solidFill>
                <a:schemeClr val="tx1"/>
              </a:solidFill>
              <a:effectLst/>
              <a:latin typeface="+mn-lt"/>
              <a:ea typeface="ＭＳ Ｐゴシック" charset="-128"/>
              <a:cs typeface="ＭＳ Ｐゴシック" charset="-128"/>
            </a:endParaRPr>
          </a:p>
          <a:p>
            <a:r>
              <a:rPr lang="en-US" sz="1200" b="0" i="0" u="none" strike="noStrike" kern="1200" noProof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Trying</a:t>
            </a:r>
            <a:r>
              <a:rPr lang="en-US" sz="1200" b="0" i="0" u="none" strike="noStrike" kern="1200" baseline="0" noProof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to do it with classical computers has probe to be ineffective so</a:t>
            </a:r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8F350B-8771-0743-9CE6-C38FC84426BD}" type="slidenum">
              <a:rPr lang="es-ES" smtClean="0"/>
              <a:pPr>
                <a:defRPr/>
              </a:pPr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6991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noProof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Researchers at cities at Night project</a:t>
            </a:r>
            <a:r>
              <a:rPr lang="en-US" sz="1200" b="0" i="0" u="none" strike="noStrike" kern="1200" baseline="0" noProof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</a:t>
            </a:r>
            <a:r>
              <a:rPr lang="en-US" sz="1200" b="0" i="0" u="none" strike="noStrike" kern="1200" noProof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are using citizen science to get manual matching</a:t>
            </a:r>
            <a:r>
              <a:rPr lang="en-US" sz="1200" b="0" i="0" u="none" strike="noStrike" kern="1200" baseline="0" noProof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.</a:t>
            </a:r>
            <a:r>
              <a:rPr lang="en-US" sz="1200" b="0" i="0" u="none" strike="noStrike" kern="1200" noProof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</a:t>
            </a:r>
          </a:p>
          <a:p>
            <a:endParaRPr lang="en-US" sz="1200" b="0" i="0" u="none" strike="noStrike" kern="1200" noProof="0" dirty="0">
              <a:solidFill>
                <a:schemeClr val="tx1"/>
              </a:solidFill>
              <a:effectLst/>
              <a:latin typeface="+mn-lt"/>
              <a:ea typeface="ＭＳ Ｐゴシック" charset="-128"/>
              <a:cs typeface="ＭＳ Ｐゴシック" charset="-128"/>
            </a:endParaRPr>
          </a:p>
          <a:p>
            <a:r>
              <a:rPr lang="en-US" sz="1200" b="0" i="0" u="none" strike="noStrike" kern="1200" baseline="0" noProof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They give people a problem image like and ask them</a:t>
            </a:r>
            <a:r>
              <a:rPr lang="mr-IN" sz="1200" b="0" i="0" u="none" strike="noStrike" kern="1200" baseline="0" noProof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…</a:t>
            </a:r>
            <a:r>
              <a:rPr lang="es-ES" sz="1200" b="0" i="0" u="none" strike="noStrike" kern="1200" baseline="0" noProof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</a:t>
            </a:r>
            <a:r>
              <a:rPr lang="es-ES" sz="1200" b="0" i="0" u="none" strike="noStrike" kern="1200" baseline="0" noProof="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is</a:t>
            </a:r>
            <a:r>
              <a:rPr lang="en-US" sz="1200" b="0" i="0" u="none" strike="noStrike" kern="1200" noProof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this Tokyo, Sapporo,</a:t>
            </a:r>
            <a:r>
              <a:rPr lang="en-US" sz="1200" b="0" i="0" u="none" strike="noStrike" kern="1200" baseline="0" noProof="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-128"/>
              </a:rPr>
              <a:t> Nagoya maybe…?</a:t>
            </a:r>
            <a:endParaRPr lang="en-US" sz="1200" b="0" i="0" u="none" strike="noStrike" kern="1200" noProof="0" dirty="0">
              <a:solidFill>
                <a:schemeClr val="tx1"/>
              </a:solidFill>
              <a:effectLst/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8F350B-8771-0743-9CE6-C38FC84426BD}" type="slidenum">
              <a:rPr lang="es-ES" smtClean="0"/>
              <a:pPr>
                <a:defRPr/>
              </a:pPr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726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8F350B-8771-0743-9CE6-C38FC84426BD}" type="slidenum">
              <a:rPr lang="es-ES" smtClean="0"/>
              <a:pPr>
                <a:defRPr/>
              </a:pPr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7016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8F350B-8771-0743-9CE6-C38FC84426BD}" type="slidenum">
              <a:rPr lang="es-ES" smtClean="0"/>
              <a:pPr>
                <a:defRPr/>
              </a:pPr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0351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8F350B-8771-0743-9CE6-C38FC84426BD}" type="slidenum">
              <a:rPr lang="es-ES" smtClean="0"/>
              <a:pPr>
                <a:defRPr/>
              </a:pPr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9305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(dark)">
    <p:bg>
      <p:bgPr>
        <a:gradFill rotWithShape="1">
          <a:gsLst>
            <a:gs pos="100000">
              <a:srgbClr val="001127"/>
            </a:gs>
            <a:gs pos="63000">
              <a:schemeClr val="tx2">
                <a:lumMod val="10000"/>
              </a:schemeClr>
            </a:gs>
            <a:gs pos="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 dirty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solidFill>
                  <a:schemeClr val="tx1">
                    <a:lumMod val="85000"/>
                  </a:schemeClr>
                </a:solidFill>
                <a:effectLst/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0" y="5992382"/>
            <a:ext cx="2485316" cy="4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7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dark)">
    <p:bg>
      <p:bgPr>
        <a:gradFill rotWithShape="1">
          <a:gsLst>
            <a:gs pos="100000">
              <a:srgbClr val="001127"/>
            </a:gs>
            <a:gs pos="63000">
              <a:schemeClr val="tx2">
                <a:lumMod val="10000"/>
              </a:schemeClr>
            </a:gs>
            <a:gs pos="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32657"/>
            <a:ext cx="7886700" cy="720080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1320"/>
            <a:ext cx="7886700" cy="42410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Marcador de pie de página 5"/>
          <p:cNvSpPr>
            <a:spLocks noGrp="1"/>
          </p:cNvSpPr>
          <p:nvPr>
            <p:ph type="ftr" sz="quarter" idx="3"/>
          </p:nvPr>
        </p:nvSpPr>
        <p:spPr>
          <a:xfrm>
            <a:off x="216024" y="6448251"/>
            <a:ext cx="3059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0" y="5992382"/>
            <a:ext cx="2485316" cy="4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0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(dark)">
    <p:bg>
      <p:bgPr>
        <a:gradFill rotWithShape="1">
          <a:gsLst>
            <a:gs pos="100000">
              <a:srgbClr val="001127"/>
            </a:gs>
            <a:gs pos="63000">
              <a:schemeClr val="tx2">
                <a:lumMod val="10000"/>
              </a:schemeClr>
            </a:gs>
            <a:gs pos="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5"/>
          <p:cNvSpPr>
            <a:spLocks noGrp="1"/>
          </p:cNvSpPr>
          <p:nvPr>
            <p:ph type="ftr" sz="quarter" idx="3"/>
          </p:nvPr>
        </p:nvSpPr>
        <p:spPr>
          <a:xfrm>
            <a:off x="216024" y="6448251"/>
            <a:ext cx="3059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 dirty="0"/>
          </a:p>
        </p:txBody>
      </p:sp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4634348" y="1342454"/>
            <a:ext cx="3878145" cy="4553136"/>
          </a:xfrm>
          <a:prstGeom prst="rect">
            <a:avLst/>
          </a:prstGeom>
          <a:effectLst>
            <a:outerShdw blurRad="304800" dist="279400" dir="8820000" algn="r" rotWithShape="0">
              <a:prstClr val="black">
                <a:alpha val="7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_tradnl" dirty="0"/>
          </a:p>
        </p:txBody>
      </p:sp>
      <p:sp>
        <p:nvSpPr>
          <p:cNvPr id="8" name="Marcador de imagen 5"/>
          <p:cNvSpPr>
            <a:spLocks noGrp="1"/>
          </p:cNvSpPr>
          <p:nvPr>
            <p:ph type="pic" sz="quarter" idx="13"/>
          </p:nvPr>
        </p:nvSpPr>
        <p:spPr>
          <a:xfrm>
            <a:off x="628650" y="1342454"/>
            <a:ext cx="3878145" cy="4544888"/>
          </a:xfrm>
          <a:prstGeom prst="rect">
            <a:avLst/>
          </a:prstGeom>
          <a:effectLst>
            <a:outerShdw blurRad="304800" dist="279400" dir="8820000" algn="r" rotWithShape="0">
              <a:prstClr val="black">
                <a:alpha val="7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_tradnl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332657"/>
            <a:ext cx="7886700" cy="720080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Clic para editar título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0" y="5992382"/>
            <a:ext cx="2485316" cy="4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6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s (dark)">
    <p:bg>
      <p:bgPr>
        <a:gradFill rotWithShape="1">
          <a:gsLst>
            <a:gs pos="100000">
              <a:srgbClr val="001127"/>
            </a:gs>
            <a:gs pos="63000">
              <a:schemeClr val="tx2">
                <a:lumMod val="10000"/>
              </a:schemeClr>
            </a:gs>
            <a:gs pos="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5"/>
          <p:cNvSpPr>
            <a:spLocks noGrp="1"/>
          </p:cNvSpPr>
          <p:nvPr>
            <p:ph type="ftr" sz="quarter" idx="3"/>
          </p:nvPr>
        </p:nvSpPr>
        <p:spPr>
          <a:xfrm>
            <a:off x="216024" y="6448251"/>
            <a:ext cx="3059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332657"/>
            <a:ext cx="7886700" cy="720080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Clic para editar título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0" y="5992382"/>
            <a:ext cx="2485316" cy="495275"/>
          </a:xfrm>
          <a:prstGeom prst="rect">
            <a:avLst/>
          </a:prstGeom>
        </p:spPr>
      </p:pic>
      <p:sp>
        <p:nvSpPr>
          <p:cNvPr id="11" name="Marcador de contenido 10"/>
          <p:cNvSpPr>
            <a:spLocks noGrp="1"/>
          </p:cNvSpPr>
          <p:nvPr>
            <p:ph sz="quarter" idx="10"/>
          </p:nvPr>
        </p:nvSpPr>
        <p:spPr>
          <a:xfrm>
            <a:off x="611188" y="1340769"/>
            <a:ext cx="3960812" cy="460851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13" name="Marcador de contenido 12"/>
          <p:cNvSpPr>
            <a:spLocks noGrp="1"/>
          </p:cNvSpPr>
          <p:nvPr>
            <p:ph sz="quarter" idx="11"/>
          </p:nvPr>
        </p:nvSpPr>
        <p:spPr>
          <a:xfrm>
            <a:off x="4716463" y="1341438"/>
            <a:ext cx="3815978" cy="460784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263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Text (dark)">
    <p:bg>
      <p:bgPr>
        <a:gradFill rotWithShape="1">
          <a:gsLst>
            <a:gs pos="100000">
              <a:srgbClr val="001127"/>
            </a:gs>
            <a:gs pos="63000">
              <a:schemeClr val="tx2">
                <a:lumMod val="10000"/>
              </a:schemeClr>
            </a:gs>
            <a:gs pos="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5"/>
          <p:cNvSpPr>
            <a:spLocks noGrp="1"/>
          </p:cNvSpPr>
          <p:nvPr>
            <p:ph type="ftr" sz="quarter" idx="3"/>
          </p:nvPr>
        </p:nvSpPr>
        <p:spPr>
          <a:xfrm>
            <a:off x="216024" y="6448251"/>
            <a:ext cx="3059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37205" y="1342454"/>
            <a:ext cx="3878145" cy="45448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32657"/>
            <a:ext cx="7886700" cy="720080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Clic para editar título</a:t>
            </a:r>
            <a:endParaRPr lang="en-US" dirty="0"/>
          </a:p>
        </p:txBody>
      </p:sp>
      <p:sp>
        <p:nvSpPr>
          <p:cNvPr id="9" name="Marcador de imagen 5"/>
          <p:cNvSpPr>
            <a:spLocks noGrp="1"/>
          </p:cNvSpPr>
          <p:nvPr>
            <p:ph type="pic" sz="quarter" idx="14"/>
          </p:nvPr>
        </p:nvSpPr>
        <p:spPr>
          <a:xfrm>
            <a:off x="628650" y="1342454"/>
            <a:ext cx="3878145" cy="4544888"/>
          </a:xfrm>
          <a:prstGeom prst="rect">
            <a:avLst/>
          </a:prstGeom>
          <a:effectLst>
            <a:outerShdw blurRad="304800" dist="279400" dir="8820000" algn="r" rotWithShape="0">
              <a:prstClr val="black">
                <a:alpha val="7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0" y="5992382"/>
            <a:ext cx="2485316" cy="4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10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00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001127"/>
            </a:gs>
            <a:gs pos="63000">
              <a:schemeClr val="tx2">
                <a:lumMod val="10000"/>
              </a:schemeClr>
            </a:gs>
            <a:gs pos="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/>
          <p:cNvSpPr>
            <a:spLocks noGrp="1"/>
          </p:cNvSpPr>
          <p:nvPr>
            <p:ph type="ftr" sz="quarter" idx="3"/>
          </p:nvPr>
        </p:nvSpPr>
        <p:spPr>
          <a:xfrm>
            <a:off x="216024" y="6448251"/>
            <a:ext cx="23397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4131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02" r:id="rId1"/>
    <p:sldLayoutId id="2147484603" r:id="rId2"/>
    <p:sldLayoutId id="2147484608" r:id="rId3"/>
    <p:sldLayoutId id="2147484624" r:id="rId4"/>
    <p:sldLayoutId id="2147484621" r:id="rId5"/>
    <p:sldLayoutId id="2147484623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400" kern="1200">
          <a:gradFill>
            <a:gsLst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diagramLayout" Target="../diagrams/layout7.xml"/><Relationship Id="rId7" Type="http://schemas.openxmlformats.org/officeDocument/2006/relationships/image" Target="../media/image13.jpeg"/><Relationship Id="rId12" Type="http://schemas.openxmlformats.org/officeDocument/2006/relationships/image" Target="../media/image25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11" Type="http://schemas.openxmlformats.org/officeDocument/2006/relationships/image" Target="../media/image24.jpeg"/><Relationship Id="rId5" Type="http://schemas.openxmlformats.org/officeDocument/2006/relationships/diagramColors" Target="../diagrams/colors7.xml"/><Relationship Id="rId10" Type="http://schemas.openxmlformats.org/officeDocument/2006/relationships/image" Target="../media/image23.jpe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26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8.tiff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10" Type="http://schemas.openxmlformats.org/officeDocument/2006/relationships/image" Target="../media/image30.jpeg"/><Relationship Id="rId4" Type="http://schemas.openxmlformats.org/officeDocument/2006/relationships/diagramData" Target="../diagrams/data9.xml"/><Relationship Id="rId9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1.tiff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10" Type="http://schemas.openxmlformats.org/officeDocument/2006/relationships/image" Target="../media/image24.jpeg"/><Relationship Id="rId4" Type="http://schemas.openxmlformats.org/officeDocument/2006/relationships/diagramData" Target="../diagrams/data10.xml"/><Relationship Id="rId9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3" name="Subtítulo 2"/>
          <p:cNvSpPr txBox="1">
            <a:spLocks/>
          </p:cNvSpPr>
          <p:nvPr/>
        </p:nvSpPr>
        <p:spPr>
          <a:xfrm>
            <a:off x="198724" y="3645024"/>
            <a:ext cx="4608512" cy="317820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gradFill>
                  <a:gsLst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sz="2000" b="1" dirty="0"/>
          </a:p>
          <a:p>
            <a:pPr fontAlgn="auto">
              <a:spcAft>
                <a:spcPts val="0"/>
              </a:spcAft>
            </a:pPr>
            <a:r>
              <a:rPr lang="en-US" sz="2000" b="1" dirty="0"/>
              <a:t>TEAM 24</a:t>
            </a:r>
          </a:p>
          <a:p>
            <a:pPr fontAlgn="auto">
              <a:spcAft>
                <a:spcPts val="0"/>
              </a:spcAft>
            </a:pPr>
            <a:r>
              <a:rPr lang="en-US" sz="1600" dirty="0">
                <a:latin typeface="Montserrat Light" charset="0"/>
                <a:ea typeface="Montserrat Light" charset="0"/>
                <a:cs typeface="Montserrat Light" charset="0"/>
              </a:rPr>
              <a:t>Harold Co</a:t>
            </a:r>
          </a:p>
          <a:p>
            <a:pPr fontAlgn="auto">
              <a:spcAft>
                <a:spcPts val="0"/>
              </a:spcAft>
            </a:pPr>
            <a:r>
              <a:rPr lang="en-US" sz="1600" dirty="0">
                <a:latin typeface="Montserrat Light" charset="0"/>
                <a:ea typeface="Montserrat Light" charset="0"/>
                <a:cs typeface="Montserrat Light" charset="0"/>
              </a:rPr>
              <a:t>Elena Peña Tapia</a:t>
            </a:r>
          </a:p>
          <a:p>
            <a:pPr fontAlgn="auto">
              <a:spcAft>
                <a:spcPts val="0"/>
              </a:spcAft>
            </a:pPr>
            <a:r>
              <a:rPr lang="en-US" altLang="ja-JP" sz="1600" dirty="0">
                <a:latin typeface="Montserrat Light" charset="0"/>
                <a:ea typeface="Montserrat Light" charset="0"/>
                <a:cs typeface="Montserrat Light" charset="0"/>
              </a:rPr>
              <a:t>Nozomi</a:t>
            </a:r>
            <a:r>
              <a:rPr lang="ja-JP" altLang="en-US" sz="16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altLang="ja-JP" sz="1600" dirty="0">
                <a:latin typeface="Montserrat Light" charset="0"/>
                <a:ea typeface="Montserrat Light" charset="0"/>
                <a:cs typeface="Montserrat Light" charset="0"/>
              </a:rPr>
              <a:t>Tanetani</a:t>
            </a:r>
            <a:endParaRPr lang="ja-JP" altLang="en-US" sz="1600" dirty="0">
              <a:latin typeface="Montserrat Light" charset="0"/>
              <a:ea typeface="Montserrat Light" charset="0"/>
              <a:cs typeface="Montserrat Light" charset="0"/>
            </a:endParaRPr>
          </a:p>
          <a:p>
            <a:pPr fontAlgn="auto">
              <a:spcAft>
                <a:spcPts val="0"/>
              </a:spcAft>
            </a:pPr>
            <a:r>
              <a:rPr lang="en-US" sz="1600" dirty="0">
                <a:latin typeface="Montserrat Light" charset="0"/>
                <a:ea typeface="Montserrat Light" charset="0"/>
                <a:cs typeface="Montserrat Light" charset="0"/>
              </a:rPr>
              <a:t>Jean Philippe Arias Zapata</a:t>
            </a:r>
          </a:p>
          <a:p>
            <a:pPr fontAlgn="auto">
              <a:spcAft>
                <a:spcPts val="0"/>
              </a:spcAft>
            </a:pPr>
            <a:r>
              <a:rPr lang="es-ES_tradnl" sz="1600" dirty="0">
                <a:latin typeface="Montserrat Light" charset="0"/>
                <a:ea typeface="Montserrat Light" charset="0"/>
                <a:cs typeface="Montserrat Light" charset="0"/>
              </a:rPr>
              <a:t>Lucía García Sánchez-Carnerero</a:t>
            </a:r>
          </a:p>
          <a:p>
            <a:pPr fontAlgn="auto">
              <a:spcAft>
                <a:spcPts val="0"/>
              </a:spcAft>
            </a:pPr>
            <a:endParaRPr lang="es-ES_tradnl" sz="1600" dirty="0">
              <a:latin typeface="Montserrat Light" charset="0"/>
              <a:ea typeface="Montserrat Light" charset="0"/>
              <a:cs typeface="Montserrat Light" charset="0"/>
            </a:endParaRPr>
          </a:p>
          <a:p>
            <a:pPr fontAlgn="auto">
              <a:spcAft>
                <a:spcPts val="0"/>
              </a:spcAft>
            </a:pPr>
            <a:r>
              <a:rPr lang="en-US" sz="2000" b="1" dirty="0"/>
              <a:t>COACHES:</a:t>
            </a:r>
          </a:p>
          <a:p>
            <a:pPr fontAlgn="auto">
              <a:spcAft>
                <a:spcPts val="0"/>
              </a:spcAft>
            </a:pPr>
            <a:r>
              <a:rPr lang="es-ES_tradnl" sz="1600" dirty="0">
                <a:latin typeface="Montserrat Light" charset="0"/>
                <a:ea typeface="Montserrat Light" charset="0"/>
                <a:cs typeface="Montserrat Light" charset="0"/>
              </a:rPr>
              <a:t>Marina Aisa, Yaiza García, Gregorio Iniesta</a:t>
            </a:r>
            <a:r>
              <a:rPr lang="en-US" sz="1600" dirty="0">
                <a:latin typeface="Montserrat Light" charset="0"/>
                <a:ea typeface="Montserrat Light" charset="0"/>
                <a:cs typeface="Montserrat Light" charset="0"/>
              </a:rPr>
              <a:t>.</a:t>
            </a:r>
            <a:endParaRPr lang="es-ES_tradnl" sz="1600" dirty="0">
              <a:latin typeface="Montserrat Light" charset="0"/>
              <a:ea typeface="Montserrat Light" charset="0"/>
              <a:cs typeface="Montserrat Light" charset="0"/>
            </a:endParaRP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194185" y="548680"/>
            <a:ext cx="818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Montserrat" charset="0"/>
                <a:ea typeface="Montserrat" charset="0"/>
                <a:cs typeface="Montserrat" charset="0"/>
              </a:rPr>
              <a:t>Quantum image processing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19954" y="1543500"/>
            <a:ext cx="8744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charset="0"/>
                <a:ea typeface="Montserrat" charset="0"/>
                <a:cs typeface="Montserrat" charset="0"/>
              </a:rPr>
              <a:t>Case study: Cities at Night</a:t>
            </a:r>
          </a:p>
        </p:txBody>
      </p:sp>
    </p:spTree>
    <p:extLst>
      <p:ext uri="{BB962C8B-B14F-4D97-AF65-F5344CB8AC3E}">
        <p14:creationId xmlns:p14="http://schemas.microsoft.com/office/powerpoint/2010/main" val="35735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2"/>
          <p:cNvSpPr txBox="1">
            <a:spLocks/>
          </p:cNvSpPr>
          <p:nvPr/>
        </p:nvSpPr>
        <p:spPr>
          <a:xfrm>
            <a:off x="628650" y="365126"/>
            <a:ext cx="7886700" cy="1407689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/>
              <a:t>2. Quantum encoding </a:t>
            </a:r>
          </a:p>
          <a:p>
            <a:pPr algn="l" fontAlgn="auto">
              <a:spcAft>
                <a:spcPts val="0"/>
              </a:spcAft>
            </a:pPr>
            <a:r>
              <a:rPr lang="en-US" sz="4000" dirty="0"/>
              <a:t>Alternative: log concave </a:t>
            </a:r>
          </a:p>
        </p:txBody>
      </p:sp>
      <p:graphicFrame>
        <p:nvGraphicFramePr>
          <p:cNvPr id="4" name="Diagrama 3"/>
          <p:cNvGraphicFramePr/>
          <p:nvPr/>
        </p:nvGraphicFramePr>
        <p:xfrm>
          <a:off x="5544000" y="0"/>
          <a:ext cx="3600000" cy="9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ítulo 2"/>
          <p:cNvSpPr txBox="1">
            <a:spLocks/>
          </p:cNvSpPr>
          <p:nvPr/>
        </p:nvSpPr>
        <p:spPr>
          <a:xfrm>
            <a:off x="884188" y="4221088"/>
            <a:ext cx="4155848" cy="1324265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endParaRPr lang="en-US" sz="3200" dirty="0"/>
          </a:p>
        </p:txBody>
      </p:sp>
      <p:sp>
        <p:nvSpPr>
          <p:cNvPr id="12" name="Título 2"/>
          <p:cNvSpPr txBox="1">
            <a:spLocks/>
          </p:cNvSpPr>
          <p:nvPr/>
        </p:nvSpPr>
        <p:spPr>
          <a:xfrm>
            <a:off x="598363" y="1420867"/>
            <a:ext cx="8341645" cy="3512157"/>
          </a:xfrm>
          <a:prstGeom prst="rect">
            <a:avLst/>
          </a:prstGeom>
        </p:spPr>
        <p:txBody>
          <a:bodyPr wrap="none" anchor="t">
            <a:normAutofit fontScale="97500" lnSpcReduction="100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 fontAlgn="auto">
              <a:lnSpc>
                <a:spcPct val="15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sz="3300" dirty="0"/>
              <a:t>Reduce # gates</a:t>
            </a:r>
          </a:p>
          <a:p>
            <a:pPr marL="457200" indent="-457200" algn="l" fontAlgn="auto">
              <a:lnSpc>
                <a:spcPct val="15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sz="3300" dirty="0"/>
              <a:t>Assumption: log concave image probability distribution </a:t>
            </a:r>
          </a:p>
          <a:p>
            <a:pPr marL="457200" indent="-457200" algn="just" fontAlgn="auto">
              <a:lnSpc>
                <a:spcPct val="15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sz="3300" dirty="0"/>
              <a:t>Classical probability distribution mapped to probability 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sz="3300" dirty="0"/>
              <a:t>       amplitude  of </a:t>
            </a:r>
          </a:p>
          <a:p>
            <a:pPr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sz="3300" dirty="0"/>
              <a:t>       quantum states.</a:t>
            </a:r>
          </a:p>
          <a:p>
            <a:pPr marL="457200" indent="-457200" algn="just" fontAlgn="auto">
              <a:spcAft>
                <a:spcPts val="0"/>
              </a:spcAft>
              <a:buFont typeface="Arial" charset="0"/>
              <a:buChar char="•"/>
            </a:pPr>
            <a:endParaRPr lang="en-US" sz="3300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42938"/>
              </p:ext>
            </p:extLst>
          </p:nvPr>
        </p:nvGraphicFramePr>
        <p:xfrm>
          <a:off x="3734590" y="3717032"/>
          <a:ext cx="4780760" cy="20634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5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5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4773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Encoding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Classical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Quantum </a:t>
                      </a:r>
                    </a:p>
                    <a:p>
                      <a:pPr algn="ctr"/>
                      <a:r>
                        <a:rPr lang="en-US" sz="1600" b="0" noProof="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FRQI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Quantum</a:t>
                      </a:r>
                    </a:p>
                    <a:p>
                      <a:pPr algn="ctr"/>
                      <a:r>
                        <a:rPr lang="en-US" sz="1600" b="0" noProof="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Log concave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2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Pixels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baseline="0" noProof="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m bits</a:t>
                      </a:r>
                      <a:endParaRPr lang="en-US" sz="1600" b="0" noProof="0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log</a:t>
                      </a:r>
                      <a:r>
                        <a:rPr lang="en-US" sz="1600" b="0" baseline="-25000" noProof="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2</a:t>
                      </a:r>
                      <a:r>
                        <a:rPr lang="en-US" sz="1600" b="0" baseline="0" noProof="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m</a:t>
                      </a:r>
                      <a:r>
                        <a:rPr lang="en-US" sz="1600" b="0" noProof="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 </a:t>
                      </a:r>
                      <a:r>
                        <a:rPr lang="en-US" sz="1600" b="0" noProof="0" dirty="0" err="1">
                          <a:latin typeface="Montserrat" charset="0"/>
                          <a:ea typeface="Montserrat" charset="0"/>
                          <a:cs typeface="Montserrat" charset="0"/>
                        </a:rPr>
                        <a:t>qubits</a:t>
                      </a:r>
                      <a:endParaRPr lang="en-US" sz="1600" b="0" noProof="0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log</a:t>
                      </a:r>
                      <a:r>
                        <a:rPr lang="en-US" sz="1600" b="0" baseline="-25000" noProof="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2</a:t>
                      </a:r>
                      <a:r>
                        <a:rPr lang="en-US" sz="1600" b="0" baseline="0" noProof="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m</a:t>
                      </a:r>
                      <a:r>
                        <a:rPr lang="en-US" sz="1600" b="0" noProof="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 </a:t>
                      </a:r>
                      <a:r>
                        <a:rPr lang="en-US" sz="1600" b="0" noProof="0" dirty="0" err="1">
                          <a:latin typeface="Montserrat" charset="0"/>
                          <a:ea typeface="Montserrat" charset="0"/>
                          <a:cs typeface="Montserrat" charset="0"/>
                        </a:rPr>
                        <a:t>qubits</a:t>
                      </a:r>
                      <a:endParaRPr lang="en-US" sz="1600" b="0" noProof="0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598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Gates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baseline="30000" noProof="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baseline="0" noProof="0">
                          <a:latin typeface="Montserrat" charset="0"/>
                          <a:ea typeface="Montserrat" charset="0"/>
                          <a:cs typeface="Montserrat" charset="0"/>
                        </a:rPr>
                        <a:t>m</a:t>
                      </a:r>
                      <a:endParaRPr lang="en-US" sz="1600" b="0" baseline="30000" noProof="0" dirty="0"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log</a:t>
                      </a:r>
                      <a:r>
                        <a:rPr lang="en-US" sz="1600" b="0" baseline="-25000" noProof="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2</a:t>
                      </a:r>
                      <a:r>
                        <a:rPr lang="en-US" sz="1600" b="0" noProof="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504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 txBox="1">
            <a:spLocks/>
          </p:cNvSpPr>
          <p:nvPr/>
        </p:nvSpPr>
        <p:spPr>
          <a:xfrm>
            <a:off x="628650" y="365127"/>
            <a:ext cx="7886700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/>
              <a:t>3. Quantum edge detection</a:t>
            </a: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753392018"/>
              </p:ext>
            </p:extLst>
          </p:nvPr>
        </p:nvGraphicFramePr>
        <p:xfrm>
          <a:off x="5544000" y="0"/>
          <a:ext cx="3600000" cy="9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ítulo 2"/>
          <p:cNvSpPr txBox="1">
            <a:spLocks/>
          </p:cNvSpPr>
          <p:nvPr/>
        </p:nvSpPr>
        <p:spPr>
          <a:xfrm>
            <a:off x="622842" y="2293107"/>
            <a:ext cx="8341645" cy="3512157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 fontAlgn="auto">
              <a:spcAft>
                <a:spcPts val="0"/>
              </a:spcAft>
              <a:buFont typeface="Arial" charset="0"/>
              <a:buChar char="•"/>
            </a:pPr>
            <a:endParaRPr lang="en-US" sz="3300" dirty="0"/>
          </a:p>
          <a:p>
            <a:pPr marL="457200" indent="-457200" algn="just" fontAlgn="auto">
              <a:spcAft>
                <a:spcPts val="0"/>
              </a:spcAft>
              <a:buFont typeface="Arial" charset="0"/>
              <a:buChar char="•"/>
            </a:pPr>
            <a:endParaRPr lang="en-US" sz="33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34149"/>
            <a:ext cx="7488832" cy="4554207"/>
          </a:xfrm>
          <a:prstGeom prst="rect">
            <a:avLst/>
          </a:prstGeom>
        </p:spPr>
      </p:pic>
      <p:sp>
        <p:nvSpPr>
          <p:cNvPr id="6" name="Título 2"/>
          <p:cNvSpPr txBox="1">
            <a:spLocks/>
          </p:cNvSpPr>
          <p:nvPr/>
        </p:nvSpPr>
        <p:spPr>
          <a:xfrm>
            <a:off x="628650" y="5805264"/>
            <a:ext cx="7886700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000" dirty="0">
                <a:effectLst/>
              </a:rPr>
              <a:t>Source: Yao, X. W., Wang, H., Liao, Z., Chen, M. C., Pan, J., Li, J., ... &amp; Zheng, W. (2017).  Quantum image processing </a:t>
            </a:r>
          </a:p>
          <a:p>
            <a:pPr algn="l" fontAlgn="auto">
              <a:spcAft>
                <a:spcPts val="0"/>
              </a:spcAft>
            </a:pPr>
            <a:r>
              <a:rPr lang="en-US" sz="2000" dirty="0">
                <a:effectLst/>
              </a:rPr>
              <a:t>and its  application to edge detection: Theory and experiment.  Physical Review X, 7(3), 031041.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2577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 txBox="1">
            <a:spLocks/>
          </p:cNvSpPr>
          <p:nvPr/>
        </p:nvSpPr>
        <p:spPr>
          <a:xfrm>
            <a:off x="628650" y="365127"/>
            <a:ext cx="7886700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/>
              <a:t>3. Quantum edge detection</a:t>
            </a:r>
          </a:p>
        </p:txBody>
      </p:sp>
      <p:graphicFrame>
        <p:nvGraphicFramePr>
          <p:cNvPr id="4" name="Diagrama 3"/>
          <p:cNvGraphicFramePr/>
          <p:nvPr/>
        </p:nvGraphicFramePr>
        <p:xfrm>
          <a:off x="5544000" y="0"/>
          <a:ext cx="3600000" cy="9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ítulo 2"/>
          <p:cNvSpPr txBox="1">
            <a:spLocks/>
          </p:cNvSpPr>
          <p:nvPr/>
        </p:nvSpPr>
        <p:spPr>
          <a:xfrm>
            <a:off x="622842" y="2293107"/>
            <a:ext cx="8341645" cy="3512157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 fontAlgn="auto">
              <a:spcAft>
                <a:spcPts val="0"/>
              </a:spcAft>
              <a:buFont typeface="Arial" charset="0"/>
              <a:buChar char="•"/>
            </a:pPr>
            <a:endParaRPr lang="en-US" sz="3300" dirty="0"/>
          </a:p>
          <a:p>
            <a:pPr marL="457200" indent="-457200" algn="just" fontAlgn="auto">
              <a:spcAft>
                <a:spcPts val="0"/>
              </a:spcAft>
              <a:buFont typeface="Arial" charset="0"/>
              <a:buChar char="•"/>
            </a:pPr>
            <a:endParaRPr lang="en-US" sz="33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2" t="9032" r="15339" b="5180"/>
          <a:stretch/>
        </p:blipFill>
        <p:spPr>
          <a:xfrm>
            <a:off x="5010854" y="2526277"/>
            <a:ext cx="3504496" cy="3329271"/>
          </a:xfrm>
          <a:prstGeom prst="rect">
            <a:avLst/>
          </a:prstGeom>
        </p:spPr>
      </p:pic>
      <p:sp>
        <p:nvSpPr>
          <p:cNvPr id="8" name="Título 2"/>
          <p:cNvSpPr txBox="1">
            <a:spLocks/>
          </p:cNvSpPr>
          <p:nvPr/>
        </p:nvSpPr>
        <p:spPr>
          <a:xfrm>
            <a:off x="604003" y="1478314"/>
            <a:ext cx="4189661" cy="872240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ct val="150000"/>
              </a:lnSpc>
              <a:spcAft>
                <a:spcPts val="0"/>
              </a:spcAft>
            </a:pPr>
            <a:r>
              <a:rPr lang="en-US" sz="3300"/>
              <a:t>Classical edge detection</a:t>
            </a:r>
            <a:endParaRPr lang="en-US" sz="3300" dirty="0"/>
          </a:p>
          <a:p>
            <a:pPr marL="457200" indent="-457200" algn="just" fontAlgn="auto">
              <a:spcAft>
                <a:spcPts val="0"/>
              </a:spcAft>
              <a:buFont typeface="Arial" charset="0"/>
              <a:buChar char="•"/>
            </a:pPr>
            <a:endParaRPr lang="en-US" sz="3300" dirty="0"/>
          </a:p>
        </p:txBody>
      </p:sp>
      <p:sp>
        <p:nvSpPr>
          <p:cNvPr id="9" name="Título 2"/>
          <p:cNvSpPr txBox="1">
            <a:spLocks/>
          </p:cNvSpPr>
          <p:nvPr/>
        </p:nvSpPr>
        <p:spPr>
          <a:xfrm>
            <a:off x="4914653" y="1478314"/>
            <a:ext cx="3577901" cy="872240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ct val="150000"/>
              </a:lnSpc>
              <a:spcAft>
                <a:spcPts val="0"/>
              </a:spcAft>
            </a:pPr>
            <a:r>
              <a:rPr lang="en-US" sz="3300" dirty="0"/>
              <a:t>Quantum edge detection</a:t>
            </a:r>
          </a:p>
          <a:p>
            <a:pPr marL="457200" indent="-457200" algn="just" fontAlgn="auto">
              <a:spcAft>
                <a:spcPts val="0"/>
              </a:spcAft>
              <a:buFont typeface="Arial" charset="0"/>
              <a:buChar char="•"/>
            </a:pPr>
            <a:endParaRPr lang="en-US" sz="33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31" y="2526277"/>
            <a:ext cx="3330000" cy="3330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1361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 txBox="1">
            <a:spLocks/>
          </p:cNvSpPr>
          <p:nvPr/>
        </p:nvSpPr>
        <p:spPr>
          <a:xfrm>
            <a:off x="628650" y="365127"/>
            <a:ext cx="7886700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/>
              <a:t>4. Quantum matching </a:t>
            </a:r>
          </a:p>
        </p:txBody>
      </p:sp>
      <p:graphicFrame>
        <p:nvGraphicFramePr>
          <p:cNvPr id="4" name="Diagrama 3"/>
          <p:cNvGraphicFramePr/>
          <p:nvPr/>
        </p:nvGraphicFramePr>
        <p:xfrm>
          <a:off x="5544000" y="0"/>
          <a:ext cx="3600000" cy="9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ítulo 2"/>
          <p:cNvSpPr txBox="1">
            <a:spLocks/>
          </p:cNvSpPr>
          <p:nvPr/>
        </p:nvSpPr>
        <p:spPr>
          <a:xfrm>
            <a:off x="628650" y="1359530"/>
            <a:ext cx="2528368" cy="570977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3200" dirty="0"/>
              <a:t>Problem picture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57475"/>
            <a:ext cx="1620000" cy="1620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46" y="2492896"/>
            <a:ext cx="1620000" cy="1620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614" y="4286479"/>
            <a:ext cx="1620000" cy="1620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838" y="4286479"/>
            <a:ext cx="1620000" cy="1620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816" y="2492896"/>
            <a:ext cx="1620000" cy="1620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062" y="4286479"/>
            <a:ext cx="1620000" cy="1620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11" name="Título 2"/>
          <p:cNvSpPr txBox="1">
            <a:spLocks/>
          </p:cNvSpPr>
          <p:nvPr/>
        </p:nvSpPr>
        <p:spPr>
          <a:xfrm>
            <a:off x="5335838" y="1359530"/>
            <a:ext cx="1498055" cy="570977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3200" dirty="0"/>
              <a:t>5 options</a:t>
            </a:r>
          </a:p>
        </p:txBody>
      </p:sp>
    </p:spTree>
    <p:extLst>
      <p:ext uri="{BB962C8B-B14F-4D97-AF65-F5344CB8AC3E}">
        <p14:creationId xmlns:p14="http://schemas.microsoft.com/office/powerpoint/2010/main" val="83829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 txBox="1">
            <a:spLocks/>
          </p:cNvSpPr>
          <p:nvPr/>
        </p:nvSpPr>
        <p:spPr>
          <a:xfrm>
            <a:off x="628650" y="365127"/>
            <a:ext cx="7886700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/>
              <a:t>4. Quantum matching </a:t>
            </a: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532469743"/>
              </p:ext>
            </p:extLst>
          </p:nvPr>
        </p:nvGraphicFramePr>
        <p:xfrm>
          <a:off x="5544000" y="0"/>
          <a:ext cx="3600000" cy="9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ítulo 2"/>
          <p:cNvSpPr txBox="1">
            <a:spLocks/>
          </p:cNvSpPr>
          <p:nvPr/>
        </p:nvSpPr>
        <p:spPr>
          <a:xfrm>
            <a:off x="603472" y="1273849"/>
            <a:ext cx="7640935" cy="642984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3200" dirty="0"/>
              <a:t>Quantum based similarity method: Swap</a:t>
            </a:r>
          </a:p>
          <a:p>
            <a:pPr algn="l" fontAlgn="auto">
              <a:spcAft>
                <a:spcPts val="0"/>
              </a:spcAft>
            </a:pPr>
            <a:endParaRPr lang="en-US" sz="32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1916832"/>
            <a:ext cx="7890295" cy="3168351"/>
          </a:xfrm>
          <a:prstGeom prst="rect">
            <a:avLst/>
          </a:prstGeom>
        </p:spPr>
      </p:pic>
      <p:sp>
        <p:nvSpPr>
          <p:cNvPr id="7" name="Título 2"/>
          <p:cNvSpPr txBox="1">
            <a:spLocks/>
          </p:cNvSpPr>
          <p:nvPr/>
        </p:nvSpPr>
        <p:spPr>
          <a:xfrm>
            <a:off x="628650" y="5805264"/>
            <a:ext cx="7886700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100" dirty="0"/>
              <a:t>Source: </a:t>
            </a:r>
            <a:r>
              <a:rPr lang="en-US" sz="2100" dirty="0" err="1"/>
              <a:t>Cincio</a:t>
            </a:r>
            <a:r>
              <a:rPr lang="en-US" sz="2100" dirty="0"/>
              <a:t>, L., </a:t>
            </a:r>
            <a:r>
              <a:rPr lang="en-US" sz="2100" dirty="0" err="1"/>
              <a:t>Subaşı</a:t>
            </a:r>
            <a:r>
              <a:rPr lang="en-US" sz="2100" dirty="0"/>
              <a:t>, Y., </a:t>
            </a:r>
            <a:r>
              <a:rPr lang="en-US" sz="2100" dirty="0" err="1"/>
              <a:t>Sornborger</a:t>
            </a:r>
            <a:r>
              <a:rPr lang="en-US" sz="2100" dirty="0"/>
              <a:t>, A. T., &amp; Coles, P. J. (2018). Learning  the quantum algorithm for state </a:t>
            </a:r>
          </a:p>
          <a:p>
            <a:pPr algn="l" fontAlgn="auto">
              <a:spcAft>
                <a:spcPts val="0"/>
              </a:spcAft>
            </a:pPr>
            <a:r>
              <a:rPr lang="en-US" sz="2100" dirty="0"/>
              <a:t>overlap. New Journal of Physics, 20(11), 113022</a:t>
            </a:r>
            <a:r>
              <a:rPr lang="en-US" sz="2000" dirty="0">
                <a:effectLst/>
              </a:rPr>
              <a:t>.</a:t>
            </a:r>
          </a:p>
          <a:p>
            <a:pPr algn="l" fontAlgn="auto">
              <a:spcAft>
                <a:spcPts val="0"/>
              </a:spcAft>
            </a:pPr>
            <a:endParaRPr lang="en-US" sz="20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123" y="4561827"/>
            <a:ext cx="1279054" cy="45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38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0" y="4130356"/>
            <a:ext cx="8280000" cy="1824785"/>
          </a:xfrm>
          <a:prstGeom prst="rect">
            <a:avLst/>
          </a:prstGeom>
        </p:spPr>
      </p:pic>
      <p:sp>
        <p:nvSpPr>
          <p:cNvPr id="3" name="Título 2"/>
          <p:cNvSpPr txBox="1">
            <a:spLocks/>
          </p:cNvSpPr>
          <p:nvPr/>
        </p:nvSpPr>
        <p:spPr>
          <a:xfrm>
            <a:off x="628650" y="365127"/>
            <a:ext cx="7886700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/>
              <a:t>4. Quantum matching </a:t>
            </a:r>
          </a:p>
        </p:txBody>
      </p:sp>
      <p:graphicFrame>
        <p:nvGraphicFramePr>
          <p:cNvPr id="4" name="Diagrama 3"/>
          <p:cNvGraphicFramePr/>
          <p:nvPr/>
        </p:nvGraphicFramePr>
        <p:xfrm>
          <a:off x="5544000" y="0"/>
          <a:ext cx="3600000" cy="9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59" y="1489872"/>
            <a:ext cx="1440000" cy="1440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60" y="1489872"/>
            <a:ext cx="1440000" cy="1440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11" name="Título 2"/>
          <p:cNvSpPr txBox="1">
            <a:spLocks/>
          </p:cNvSpPr>
          <p:nvPr/>
        </p:nvSpPr>
        <p:spPr>
          <a:xfrm>
            <a:off x="1115616" y="5956189"/>
            <a:ext cx="6696744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800" dirty="0"/>
              <a:t>                          0                                                                             1</a:t>
            </a:r>
          </a:p>
        </p:txBody>
      </p:sp>
      <p:sp>
        <p:nvSpPr>
          <p:cNvPr id="12" name="Título 2"/>
          <p:cNvSpPr txBox="1">
            <a:spLocks/>
          </p:cNvSpPr>
          <p:nvPr/>
        </p:nvSpPr>
        <p:spPr>
          <a:xfrm>
            <a:off x="2051720" y="3769446"/>
            <a:ext cx="792088" cy="438958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800" dirty="0"/>
              <a:t>89.551%                                                                                         </a:t>
            </a:r>
          </a:p>
        </p:txBody>
      </p:sp>
      <p:sp>
        <p:nvSpPr>
          <p:cNvPr id="13" name="Título 2"/>
          <p:cNvSpPr txBox="1">
            <a:spLocks/>
          </p:cNvSpPr>
          <p:nvPr/>
        </p:nvSpPr>
        <p:spPr>
          <a:xfrm>
            <a:off x="5836815" y="5234127"/>
            <a:ext cx="792088" cy="438958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800" dirty="0"/>
              <a:t>10.449%                                                                                         </a:t>
            </a:r>
          </a:p>
        </p:txBody>
      </p:sp>
      <p:sp>
        <p:nvSpPr>
          <p:cNvPr id="14" name="Título 2"/>
          <p:cNvSpPr txBox="1">
            <a:spLocks/>
          </p:cNvSpPr>
          <p:nvPr/>
        </p:nvSpPr>
        <p:spPr>
          <a:xfrm>
            <a:off x="628650" y="1467742"/>
            <a:ext cx="3727326" cy="94484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800" dirty="0"/>
              <a:t>Shots 1024</a:t>
            </a:r>
          </a:p>
          <a:p>
            <a:pPr algn="l" fontAlgn="auto">
              <a:spcAft>
                <a:spcPts val="0"/>
              </a:spcAft>
            </a:pPr>
            <a:r>
              <a:rPr lang="en-US" altLang="ja-JP" sz="2800" dirty="0"/>
              <a:t>Simulation t</a:t>
            </a:r>
            <a:r>
              <a:rPr lang="en-US" sz="2800" dirty="0"/>
              <a:t>ime taken 34m 4.8s</a:t>
            </a:r>
          </a:p>
        </p:txBody>
      </p:sp>
      <p:sp>
        <p:nvSpPr>
          <p:cNvPr id="15" name="Título 2"/>
          <p:cNvSpPr txBox="1">
            <a:spLocks/>
          </p:cNvSpPr>
          <p:nvPr/>
        </p:nvSpPr>
        <p:spPr>
          <a:xfrm>
            <a:off x="5781258" y="2946329"/>
            <a:ext cx="2343201" cy="370642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100" dirty="0"/>
              <a:t>Problem                                    Tokyo</a:t>
            </a:r>
          </a:p>
        </p:txBody>
      </p:sp>
    </p:spTree>
    <p:extLst>
      <p:ext uri="{BB962C8B-B14F-4D97-AF65-F5344CB8AC3E}">
        <p14:creationId xmlns:p14="http://schemas.microsoft.com/office/powerpoint/2010/main" val="2005433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56" y="4626915"/>
            <a:ext cx="8280000" cy="1250357"/>
          </a:xfrm>
          <a:prstGeom prst="rect">
            <a:avLst/>
          </a:prstGeom>
        </p:spPr>
      </p:pic>
      <p:sp>
        <p:nvSpPr>
          <p:cNvPr id="3" name="Título 2"/>
          <p:cNvSpPr txBox="1">
            <a:spLocks/>
          </p:cNvSpPr>
          <p:nvPr/>
        </p:nvSpPr>
        <p:spPr>
          <a:xfrm>
            <a:off x="628650" y="365127"/>
            <a:ext cx="7886700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/>
              <a:t>4. Quantum matching </a:t>
            </a:r>
          </a:p>
        </p:txBody>
      </p:sp>
      <p:graphicFrame>
        <p:nvGraphicFramePr>
          <p:cNvPr id="4" name="Diagrama 3"/>
          <p:cNvGraphicFramePr/>
          <p:nvPr/>
        </p:nvGraphicFramePr>
        <p:xfrm>
          <a:off x="5544000" y="0"/>
          <a:ext cx="3600000" cy="9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59" y="1489872"/>
            <a:ext cx="1440000" cy="1440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12" name="Título 2"/>
          <p:cNvSpPr txBox="1">
            <a:spLocks/>
          </p:cNvSpPr>
          <p:nvPr/>
        </p:nvSpPr>
        <p:spPr>
          <a:xfrm>
            <a:off x="1907704" y="4148499"/>
            <a:ext cx="1420049" cy="438958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800" dirty="0"/>
              <a:t>60.938%                                                                                         </a:t>
            </a:r>
          </a:p>
        </p:txBody>
      </p:sp>
      <p:sp>
        <p:nvSpPr>
          <p:cNvPr id="13" name="Título 2"/>
          <p:cNvSpPr txBox="1">
            <a:spLocks/>
          </p:cNvSpPr>
          <p:nvPr/>
        </p:nvSpPr>
        <p:spPr>
          <a:xfrm>
            <a:off x="5944519" y="4556928"/>
            <a:ext cx="1399481" cy="438958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800" dirty="0"/>
              <a:t>39.063%                                                                                         </a:t>
            </a:r>
          </a:p>
        </p:txBody>
      </p:sp>
      <p:sp>
        <p:nvSpPr>
          <p:cNvPr id="14" name="Título 2"/>
          <p:cNvSpPr txBox="1">
            <a:spLocks/>
          </p:cNvSpPr>
          <p:nvPr/>
        </p:nvSpPr>
        <p:spPr>
          <a:xfrm>
            <a:off x="628650" y="1467742"/>
            <a:ext cx="3871342" cy="94484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800" dirty="0"/>
              <a:t>Shots 1024</a:t>
            </a:r>
          </a:p>
          <a:p>
            <a:pPr algn="l" fontAlgn="auto">
              <a:spcAft>
                <a:spcPts val="0"/>
              </a:spcAft>
            </a:pPr>
            <a:r>
              <a:rPr lang="en-US" sz="2800" dirty="0"/>
              <a:t>Simulation time taken 30m 18.5s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50" y="1484784"/>
            <a:ext cx="1440000" cy="1440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16" name="Título 2"/>
          <p:cNvSpPr txBox="1">
            <a:spLocks/>
          </p:cNvSpPr>
          <p:nvPr/>
        </p:nvSpPr>
        <p:spPr>
          <a:xfrm>
            <a:off x="5781258" y="2946329"/>
            <a:ext cx="2535158" cy="370642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100" dirty="0"/>
              <a:t>Problem                                 Sapporo</a:t>
            </a:r>
          </a:p>
        </p:txBody>
      </p:sp>
      <p:sp>
        <p:nvSpPr>
          <p:cNvPr id="17" name="Título 2"/>
          <p:cNvSpPr txBox="1">
            <a:spLocks/>
          </p:cNvSpPr>
          <p:nvPr/>
        </p:nvSpPr>
        <p:spPr>
          <a:xfrm>
            <a:off x="1115616" y="5956189"/>
            <a:ext cx="6696744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800" dirty="0"/>
              <a:t>                          0                                                                             1</a:t>
            </a:r>
          </a:p>
        </p:txBody>
      </p:sp>
    </p:spTree>
    <p:extLst>
      <p:ext uri="{BB962C8B-B14F-4D97-AF65-F5344CB8AC3E}">
        <p14:creationId xmlns:p14="http://schemas.microsoft.com/office/powerpoint/2010/main" val="283458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/>
          <p:cNvSpPr txBox="1">
            <a:spLocks/>
          </p:cNvSpPr>
          <p:nvPr/>
        </p:nvSpPr>
        <p:spPr>
          <a:xfrm>
            <a:off x="539552" y="476672"/>
            <a:ext cx="8263830" cy="547260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/>
              <a:t>References</a:t>
            </a:r>
          </a:p>
          <a:p>
            <a:pPr algn="l" fontAlgn="auto">
              <a:spcAft>
                <a:spcPts val="0"/>
              </a:spcAft>
              <a:tabLst>
                <a:tab pos="7778750" algn="l"/>
              </a:tabLst>
            </a:pPr>
            <a:endParaRPr lang="en-US" sz="1800" dirty="0">
              <a:effectLst/>
            </a:endParaRPr>
          </a:p>
          <a:p>
            <a:pPr algn="l" fontAlgn="auto">
              <a:spcAft>
                <a:spcPts val="0"/>
              </a:spcAft>
              <a:tabLst>
                <a:tab pos="7778750" algn="l"/>
              </a:tabLst>
            </a:pPr>
            <a:r>
              <a:rPr lang="en-US" sz="1800" dirty="0">
                <a:effectLst/>
              </a:rPr>
              <a:t>[1]  Yao, X. W., Wang, H., Liao, Z., Chen, M. C., Pan, J., Li, J., ... &amp; Zheng, W. (2017). 		</a:t>
            </a:r>
          </a:p>
          <a:p>
            <a:pPr algn="l">
              <a:tabLst>
                <a:tab pos="7778750" algn="l"/>
              </a:tabLst>
            </a:pPr>
            <a:r>
              <a:rPr lang="en-US" sz="1800" dirty="0">
                <a:effectLst/>
              </a:rPr>
              <a:t> Quantum image processing and its application to edge detection: Theory and experiment. Physical Review X, 7(3), 031041.</a:t>
            </a:r>
          </a:p>
          <a:p>
            <a:pPr algn="l">
              <a:tabLst>
                <a:tab pos="7778750" algn="l"/>
              </a:tabLst>
            </a:pPr>
            <a:endParaRPr lang="en-US" sz="1800" dirty="0">
              <a:effectLst/>
            </a:endParaRPr>
          </a:p>
          <a:p>
            <a:pPr lvl="0" algn="l">
              <a:tabLst>
                <a:tab pos="7778750" algn="l"/>
              </a:tabLst>
            </a:pPr>
            <a:r>
              <a:rPr lang="en-US" sz="1800" dirty="0">
                <a:effectLst/>
              </a:rPr>
              <a:t>[2] Le, P. Q., Dong, F., &amp; </a:t>
            </a:r>
            <a:r>
              <a:rPr lang="en-US" sz="1800" dirty="0" err="1">
                <a:effectLst/>
              </a:rPr>
              <a:t>Hirota</a:t>
            </a:r>
            <a:r>
              <a:rPr lang="en-US" sz="1800" dirty="0">
                <a:effectLst/>
              </a:rPr>
              <a:t>, K. (2011). </a:t>
            </a:r>
          </a:p>
          <a:p>
            <a:pPr algn="l">
              <a:tabLst>
                <a:tab pos="7778750" algn="l"/>
              </a:tabLst>
            </a:pPr>
            <a:r>
              <a:rPr lang="en-US" sz="1800" dirty="0">
                <a:effectLst/>
              </a:rPr>
              <a:t>A flexible representation of quantum images for polynomial preparation, image compression, and processing operations. </a:t>
            </a:r>
          </a:p>
          <a:p>
            <a:pPr algn="l">
              <a:tabLst>
                <a:tab pos="7778750" algn="l"/>
              </a:tabLst>
            </a:pPr>
            <a:r>
              <a:rPr lang="en-US" sz="1800" dirty="0">
                <a:effectLst/>
              </a:rPr>
              <a:t>Quantum Information Processing, 10(1), 63-84.</a:t>
            </a:r>
          </a:p>
          <a:p>
            <a:pPr algn="l">
              <a:tabLst>
                <a:tab pos="7778750" algn="l"/>
              </a:tabLst>
            </a:pPr>
            <a:endParaRPr lang="en-US" sz="1800" dirty="0">
              <a:effectLst/>
            </a:endParaRPr>
          </a:p>
          <a:p>
            <a:pPr lvl="0" algn="l">
              <a:tabLst>
                <a:tab pos="7778750" algn="l"/>
              </a:tabLst>
            </a:pPr>
            <a:r>
              <a:rPr lang="en-US" sz="1800" dirty="0">
                <a:effectLst/>
              </a:rPr>
              <a:t>[3] Le, Q. P., </a:t>
            </a:r>
            <a:r>
              <a:rPr lang="en-US" sz="1800" dirty="0" err="1">
                <a:effectLst/>
              </a:rPr>
              <a:t>Fangyang</a:t>
            </a:r>
            <a:r>
              <a:rPr lang="en-US" sz="1800" dirty="0">
                <a:effectLst/>
              </a:rPr>
              <a:t>, D., Yoshinori, A., &amp; Kaoru, H. (2009). </a:t>
            </a:r>
          </a:p>
          <a:p>
            <a:pPr algn="l">
              <a:tabLst>
                <a:tab pos="7778750" algn="l"/>
              </a:tabLst>
            </a:pPr>
            <a:r>
              <a:rPr lang="en-US" sz="1800" dirty="0">
                <a:effectLst/>
              </a:rPr>
              <a:t>Flexible representation of quantum images and its computational complexity analysis. I</a:t>
            </a:r>
          </a:p>
          <a:p>
            <a:pPr algn="l">
              <a:tabLst>
                <a:tab pos="7778750" algn="l"/>
              </a:tabLst>
            </a:pPr>
            <a:r>
              <a:rPr lang="en-US" sz="1800" dirty="0">
                <a:effectLst/>
              </a:rPr>
              <a:t>In 日本知能情報ファジィ学会 ファジィ システム シンポジウム 講演論文集 </a:t>
            </a:r>
          </a:p>
          <a:p>
            <a:pPr algn="l">
              <a:tabLst>
                <a:tab pos="7778750" algn="l"/>
              </a:tabLst>
            </a:pPr>
            <a:r>
              <a:rPr lang="en-US" sz="1800" dirty="0">
                <a:effectLst/>
              </a:rPr>
              <a:t>第 25 回ファジィ システム シンポジウム (pp. 185-185). 日本知能情報ファジィ学会</a:t>
            </a:r>
          </a:p>
          <a:p>
            <a:pPr lvl="0" algn="l">
              <a:buFont typeface="Arial" charset="0"/>
              <a:buChar char="•"/>
              <a:tabLst>
                <a:tab pos="7778750" algn="l"/>
              </a:tabLst>
            </a:pPr>
            <a:endParaRPr lang="en-US" sz="1800" dirty="0"/>
          </a:p>
          <a:p>
            <a:pPr lvl="0" algn="l"/>
            <a:r>
              <a:rPr lang="en-US" sz="1800" dirty="0">
                <a:effectLst/>
              </a:rPr>
              <a:t>[4] Yuan, </a:t>
            </a:r>
            <a:r>
              <a:rPr lang="en-US" sz="1800" dirty="0" err="1">
                <a:effectLst/>
              </a:rPr>
              <a:t>Suzhen</a:t>
            </a:r>
            <a:r>
              <a:rPr lang="en-US" sz="1800" dirty="0">
                <a:effectLst/>
              </a:rPr>
              <a:t> &amp; Venegas-</a:t>
            </a:r>
            <a:r>
              <a:rPr lang="en-US" sz="1800" dirty="0" err="1">
                <a:effectLst/>
              </a:rPr>
              <a:t>Andraca</a:t>
            </a:r>
            <a:r>
              <a:rPr lang="en-US" sz="1800" dirty="0">
                <a:effectLst/>
              </a:rPr>
              <a:t>, Salvador &amp; Wang, </a:t>
            </a:r>
            <a:r>
              <a:rPr lang="en-US" sz="1800" dirty="0" err="1">
                <a:effectLst/>
              </a:rPr>
              <a:t>Yuchan</a:t>
            </a:r>
            <a:r>
              <a:rPr lang="en-US" sz="1800" dirty="0">
                <a:effectLst/>
              </a:rPr>
              <a:t> &amp; Luo, Yuan &amp; Mao, </a:t>
            </a:r>
            <a:r>
              <a:rPr lang="en-US" sz="1800" dirty="0" err="1">
                <a:effectLst/>
              </a:rPr>
              <a:t>Xuefeng</a:t>
            </a:r>
            <a:r>
              <a:rPr lang="en-US" sz="1800" dirty="0">
                <a:effectLst/>
              </a:rPr>
              <a:t>. (2019). </a:t>
            </a:r>
          </a:p>
          <a:p>
            <a:pPr algn="l"/>
            <a:r>
              <a:rPr lang="en-US" sz="1800" dirty="0">
                <a:effectLst/>
              </a:rPr>
              <a:t>Quantum Image Edge Detection Algorithm. International Journal of Theoretical Physics. 10.1007/s10773-019-04166-9. </a:t>
            </a:r>
          </a:p>
          <a:p>
            <a:pPr algn="l"/>
            <a:endParaRPr lang="en-US" sz="1800" dirty="0">
              <a:effectLst/>
            </a:endParaRPr>
          </a:p>
          <a:p>
            <a:pPr lvl="0" algn="l"/>
            <a:r>
              <a:rPr lang="en-US" sz="1800" dirty="0">
                <a:effectLst/>
              </a:rPr>
              <a:t>[5] Gómez-Moreno, H., Maldonado-</a:t>
            </a:r>
            <a:r>
              <a:rPr lang="en-US" sz="1800" dirty="0" err="1">
                <a:effectLst/>
              </a:rPr>
              <a:t>Bascón</a:t>
            </a:r>
            <a:r>
              <a:rPr lang="en-US" sz="1800" dirty="0">
                <a:effectLst/>
              </a:rPr>
              <a:t>, S., </a:t>
            </a:r>
            <a:r>
              <a:rPr lang="en-US" sz="1800" dirty="0" err="1">
                <a:effectLst/>
              </a:rPr>
              <a:t>López-Ferreras</a:t>
            </a:r>
            <a:r>
              <a:rPr lang="en-US" sz="1800" dirty="0">
                <a:effectLst/>
              </a:rPr>
              <a:t>, F., Acevedo-Rodríguez, F. J., &amp; Martín-Martín, P. (2001). </a:t>
            </a:r>
          </a:p>
          <a:p>
            <a:pPr algn="l"/>
            <a:r>
              <a:rPr lang="en-US" sz="1800" dirty="0">
                <a:effectLst/>
              </a:rPr>
              <a:t>Edge detection by using the support vector machines. training, 2, 3. [6] </a:t>
            </a:r>
            <a:r>
              <a:rPr lang="en-US" sz="1800" dirty="0" err="1">
                <a:effectLst/>
              </a:rPr>
              <a:t>Cincio</a:t>
            </a:r>
            <a:r>
              <a:rPr lang="en-US" sz="1800" dirty="0">
                <a:effectLst/>
              </a:rPr>
              <a:t>, L., </a:t>
            </a:r>
            <a:r>
              <a:rPr lang="en-US" sz="1800" dirty="0" err="1">
                <a:effectLst/>
              </a:rPr>
              <a:t>Subaşı</a:t>
            </a:r>
            <a:r>
              <a:rPr lang="en-US" sz="1800" dirty="0">
                <a:effectLst/>
              </a:rPr>
              <a:t>, Y., </a:t>
            </a:r>
            <a:r>
              <a:rPr lang="en-US" sz="1800" dirty="0" err="1">
                <a:effectLst/>
              </a:rPr>
              <a:t>Sornborger</a:t>
            </a:r>
            <a:r>
              <a:rPr lang="en-US" sz="1800" dirty="0">
                <a:effectLst/>
              </a:rPr>
              <a:t>, A. T., &amp; Coles, P. J. (2018). </a:t>
            </a:r>
          </a:p>
          <a:p>
            <a:pPr algn="l"/>
            <a:r>
              <a:rPr lang="en-US" sz="1800" dirty="0">
                <a:effectLst/>
              </a:rPr>
              <a:t>Learning the quantum algorithm for state overlap. New Journal of Physics, 20(11), 113022. </a:t>
            </a:r>
          </a:p>
          <a:p>
            <a:pPr algn="l"/>
            <a:endParaRPr lang="es-ES_tradnl" sz="1800" dirty="0">
              <a:effectLst/>
            </a:endParaRPr>
          </a:p>
          <a:p>
            <a:pPr algn="l"/>
            <a:endParaRPr lang="es-ES_tradnl" sz="1800" dirty="0">
              <a:effectLst/>
            </a:endParaRPr>
          </a:p>
          <a:p>
            <a:pPr lvl="0" algn="l">
              <a:buFont typeface="Arial" charset="0"/>
              <a:buChar char="•"/>
              <a:tabLst>
                <a:tab pos="7778750" algn="l"/>
              </a:tabLst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2991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 rot="843786">
            <a:off x="6454740" y="5203888"/>
            <a:ext cx="2042575" cy="8226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ja-JP" altLang="en-US" sz="2600" dirty="0"/>
              <a:t>ありがとう</a:t>
            </a:r>
            <a:endParaRPr lang="es-ES" altLang="ja-JP" sz="2600" dirty="0"/>
          </a:p>
          <a:p>
            <a:pPr algn="ctr" fontAlgn="auto">
              <a:spcAft>
                <a:spcPts val="0"/>
              </a:spcAft>
            </a:pPr>
            <a:r>
              <a:rPr lang="ja-JP" altLang="en-US" sz="2600" dirty="0"/>
              <a:t>ございました</a:t>
            </a:r>
            <a:endParaRPr lang="en-US" sz="2600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62809" y="221858"/>
            <a:ext cx="2787154" cy="72008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ja-JP" dirty="0"/>
              <a:t>Team 24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0589">
            <a:off x="3738582" y="3968311"/>
            <a:ext cx="1628800" cy="1628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5340">
            <a:off x="749381" y="1032110"/>
            <a:ext cx="1643351" cy="1645200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682869" y="2751128"/>
            <a:ext cx="1776373" cy="121646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s-ES" altLang="ja-JP" sz="2800" dirty="0"/>
              <a:t>Elena Peña</a:t>
            </a:r>
          </a:p>
          <a:p>
            <a:pPr algn="ctr" fontAlgn="auto">
              <a:spcAft>
                <a:spcPts val="0"/>
              </a:spcAft>
            </a:pPr>
            <a:r>
              <a:rPr lang="en-US" altLang="ja-JP" sz="2000" dirty="0"/>
              <a:t>Robotics &amp; DL engineer</a:t>
            </a:r>
            <a:endParaRPr lang="en-US" sz="2000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415117" y="5600808"/>
            <a:ext cx="2003850" cy="72008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s-ES" altLang="ja-JP" sz="2400" dirty="0"/>
              <a:t>Lucía García</a:t>
            </a:r>
          </a:p>
          <a:p>
            <a:pPr algn="ctr" fontAlgn="auto">
              <a:spcAft>
                <a:spcPts val="0"/>
              </a:spcAft>
            </a:pPr>
            <a:r>
              <a:rPr lang="en-US" altLang="ja-JP" sz="2000" dirty="0"/>
              <a:t>Astrophysicist</a:t>
            </a:r>
          </a:p>
          <a:p>
            <a:pPr algn="ctr" fontAlgn="auto">
              <a:spcAft>
                <a:spcPts val="0"/>
              </a:spcAft>
            </a:pPr>
            <a:endParaRPr lang="en-US" sz="2400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7558">
            <a:off x="6569710" y="864429"/>
            <a:ext cx="1643506" cy="16452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07" y="909468"/>
            <a:ext cx="1645200" cy="1645200"/>
          </a:xfrm>
          <a:prstGeom prst="rect">
            <a:avLst/>
          </a:prstGeom>
        </p:spPr>
      </p:pic>
      <p:sp>
        <p:nvSpPr>
          <p:cNvPr id="20" name="Título 1"/>
          <p:cNvSpPr txBox="1">
            <a:spLocks/>
          </p:cNvSpPr>
          <p:nvPr/>
        </p:nvSpPr>
        <p:spPr>
          <a:xfrm rot="20756931">
            <a:off x="5997587" y="4383333"/>
            <a:ext cx="2003850" cy="72008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ja-JP" sz="2800" dirty="0"/>
              <a:t>Thanks</a:t>
            </a:r>
            <a:r>
              <a:rPr lang="es-ES" altLang="ja-JP" sz="2800" dirty="0"/>
              <a:t>!</a:t>
            </a:r>
            <a:endParaRPr lang="en-US" sz="24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2923413" y="2671311"/>
            <a:ext cx="3048165" cy="72008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s-ES" altLang="ja-JP" sz="2800" dirty="0" err="1"/>
              <a:t>Nozomi</a:t>
            </a:r>
            <a:r>
              <a:rPr lang="es-ES" altLang="ja-JP" sz="2800" dirty="0"/>
              <a:t> </a:t>
            </a:r>
            <a:r>
              <a:rPr lang="es-ES" altLang="ja-JP" sz="2800" dirty="0" err="1"/>
              <a:t>Tanetani</a:t>
            </a:r>
            <a:endParaRPr lang="es-ES" altLang="ja-JP" sz="2800" dirty="0"/>
          </a:p>
          <a:p>
            <a:pPr algn="ctr" fontAlgn="auto">
              <a:spcAft>
                <a:spcPts val="0"/>
              </a:spcAft>
            </a:pPr>
            <a:r>
              <a:rPr lang="es-ES" altLang="ja-JP" sz="2000" dirty="0"/>
              <a:t>Quantum</a:t>
            </a:r>
            <a:r>
              <a:rPr lang="en-US" altLang="ja-JP" sz="2000" dirty="0"/>
              <a:t> engineer</a:t>
            </a:r>
          </a:p>
          <a:p>
            <a:pPr algn="ctr" fontAlgn="auto">
              <a:spcAft>
                <a:spcPts val="0"/>
              </a:spcAft>
            </a:pPr>
            <a:endParaRPr lang="en-US" sz="24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5727104" y="2689678"/>
            <a:ext cx="3048165" cy="10246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Harold Co </a:t>
            </a:r>
          </a:p>
          <a:p>
            <a:pPr algn="ctr" fontAlgn="auto">
              <a:spcAft>
                <a:spcPts val="0"/>
              </a:spcAft>
            </a:pPr>
            <a:r>
              <a:rPr lang="en-US" altLang="ja-JP" sz="2000" dirty="0"/>
              <a:t>Quantum optics </a:t>
            </a:r>
          </a:p>
          <a:p>
            <a:pPr algn="ctr" fontAlgn="auto">
              <a:spcAft>
                <a:spcPts val="0"/>
              </a:spcAft>
            </a:pPr>
            <a:r>
              <a:rPr lang="en-US" altLang="ja-JP" sz="2000" dirty="0"/>
              <a:t>researcher</a:t>
            </a:r>
          </a:p>
          <a:p>
            <a:pPr algn="ctr" fontAlgn="auto">
              <a:spcAft>
                <a:spcPts val="0"/>
              </a:spcAft>
            </a:pPr>
            <a:endParaRPr lang="en-US" sz="2400" dirty="0"/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53743" y="5649429"/>
            <a:ext cx="3297336" cy="134595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  <a:t>Jean Philippe Arias</a:t>
            </a:r>
          </a:p>
          <a:p>
            <a:pPr algn="ctr" fontAlgn="auto">
              <a:spcAft>
                <a:spcPts val="0"/>
              </a:spcAft>
            </a:pPr>
            <a:r>
              <a:rPr lang="en-US" altLang="ja-JP" sz="1800" dirty="0">
                <a:latin typeface="Montserrat Light" charset="0"/>
                <a:ea typeface="Montserrat Light" charset="0"/>
                <a:cs typeface="Montserrat Light" charset="0"/>
              </a:rPr>
              <a:t>Quantum finance researcher</a:t>
            </a:r>
            <a:endParaRPr lang="es-ES" altLang="ja-JP" sz="1800" dirty="0"/>
          </a:p>
          <a:p>
            <a:pPr algn="ctr" fontAlgn="auto">
              <a:spcAft>
                <a:spcPts val="0"/>
              </a:spcAft>
            </a:pPr>
            <a:endParaRPr lang="en-US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55" y="3920773"/>
            <a:ext cx="1645200" cy="16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11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1" r="2831"/>
          <a:stretch/>
        </p:blipFill>
        <p:spPr>
          <a:xfrm>
            <a:off x="35496" y="1005752"/>
            <a:ext cx="9073008" cy="508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8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628650" y="365127"/>
            <a:ext cx="7886700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/>
              <a:t>Tokyo at night right now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19472"/>
            <a:ext cx="9119662" cy="6858000"/>
          </a:xfrm>
          <a:prstGeom prst="rect">
            <a:avLst/>
          </a:prstGeom>
        </p:spPr>
      </p:pic>
      <p:sp>
        <p:nvSpPr>
          <p:cNvPr id="5" name="Título 2"/>
          <p:cNvSpPr txBox="1">
            <a:spLocks/>
          </p:cNvSpPr>
          <p:nvPr/>
        </p:nvSpPr>
        <p:spPr>
          <a:xfrm>
            <a:off x="6455367" y="6179432"/>
            <a:ext cx="2664296" cy="671736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/>
              <a:t>Tokyo at night</a:t>
            </a:r>
          </a:p>
        </p:txBody>
      </p:sp>
    </p:spTree>
    <p:extLst>
      <p:ext uri="{BB962C8B-B14F-4D97-AF65-F5344CB8AC3E}">
        <p14:creationId xmlns:p14="http://schemas.microsoft.com/office/powerpoint/2010/main" val="615606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04"/>
            <a:ext cx="9144000" cy="6096000"/>
          </a:xfrm>
          <a:prstGeom prst="rect">
            <a:avLst/>
          </a:prstGeom>
        </p:spPr>
      </p:pic>
      <p:sp>
        <p:nvSpPr>
          <p:cNvPr id="5" name="Título 2"/>
          <p:cNvSpPr txBox="1">
            <a:spLocks/>
          </p:cNvSpPr>
          <p:nvPr/>
        </p:nvSpPr>
        <p:spPr>
          <a:xfrm>
            <a:off x="6455367" y="6179432"/>
            <a:ext cx="2664296" cy="671736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/>
              <a:t>Tokyo at night</a:t>
            </a:r>
          </a:p>
        </p:txBody>
      </p:sp>
    </p:spTree>
    <p:extLst>
      <p:ext uri="{BB962C8B-B14F-4D97-AF65-F5344CB8AC3E}">
        <p14:creationId xmlns:p14="http://schemas.microsoft.com/office/powerpoint/2010/main" val="14763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628650" y="365127"/>
            <a:ext cx="7886700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/>
              <a:t>Pictures taken by astronauts onboard the ISS</a:t>
            </a:r>
          </a:p>
        </p:txBody>
      </p:sp>
      <p:pic>
        <p:nvPicPr>
          <p:cNvPr id="5" name="Marcador de imagen 4" descr="ISS-42_Samantha_Cristoforetti_in_the_Cupol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9" b="6999"/>
          <a:stretch/>
        </p:blipFill>
        <p:spPr>
          <a:xfrm>
            <a:off x="626177" y="1340768"/>
            <a:ext cx="7913473" cy="45365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157118"/>
            <a:ext cx="1509998" cy="1903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b="2611"/>
          <a:stretch/>
        </p:blipFill>
        <p:spPr>
          <a:xfrm>
            <a:off x="5569872" y="4832558"/>
            <a:ext cx="1400855" cy="16927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36" y="4832558"/>
            <a:ext cx="1456687" cy="169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8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445224"/>
            <a:ext cx="2361704" cy="100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2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2"/>
          <p:cNvSpPr txBox="1">
            <a:spLocks/>
          </p:cNvSpPr>
          <p:nvPr/>
        </p:nvSpPr>
        <p:spPr>
          <a:xfrm>
            <a:off x="628650" y="365126"/>
            <a:ext cx="7886700" cy="4792065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/>
              <a:t>Image matching with  </a:t>
            </a:r>
            <a:r>
              <a:rPr lang="en-US" sz="4000" dirty="0" err="1"/>
              <a:t>Qiskit</a:t>
            </a:r>
            <a:r>
              <a:rPr lang="en-US" sz="4000" dirty="0"/>
              <a:t>:</a:t>
            </a:r>
          </a:p>
          <a:p>
            <a:pPr marL="742950" indent="-742950" algn="l" fontAlgn="auto">
              <a:spcAft>
                <a:spcPts val="0"/>
              </a:spcAft>
              <a:buAutoNum type="arabicPeriod"/>
            </a:pPr>
            <a:endParaRPr lang="en-US" sz="4000" dirty="0"/>
          </a:p>
          <a:p>
            <a:pPr marL="742950" indent="-28575" algn="l" fontAlgn="auto">
              <a:spcAft>
                <a:spcPts val="0"/>
              </a:spcAft>
              <a:buAutoNum type="arabicPeriod"/>
            </a:pPr>
            <a:r>
              <a:rPr lang="en-US" sz="3700" dirty="0"/>
              <a:t>	Classical image preparation</a:t>
            </a:r>
          </a:p>
          <a:p>
            <a:pPr marL="742950" indent="-28575" algn="l" fontAlgn="auto">
              <a:spcAft>
                <a:spcPts val="0"/>
              </a:spcAft>
              <a:buAutoNum type="arabicPeriod"/>
            </a:pPr>
            <a:r>
              <a:rPr lang="en-US" sz="3700" dirty="0"/>
              <a:t>	Quantum encoding</a:t>
            </a:r>
          </a:p>
          <a:p>
            <a:pPr marL="742950" indent="-28575" algn="l" fontAlgn="auto">
              <a:spcAft>
                <a:spcPts val="0"/>
              </a:spcAft>
              <a:buAutoNum type="arabicPeriod"/>
            </a:pPr>
            <a:r>
              <a:rPr lang="en-US" sz="3700" dirty="0"/>
              <a:t>	Quantum edge detection</a:t>
            </a:r>
          </a:p>
          <a:p>
            <a:pPr marL="742950" indent="-28575" algn="l" fontAlgn="auto">
              <a:spcAft>
                <a:spcPts val="0"/>
              </a:spcAft>
              <a:buAutoNum type="arabicPeriod"/>
            </a:pPr>
            <a:r>
              <a:rPr lang="en-US" sz="3700" dirty="0"/>
              <a:t>	Quantum matching</a:t>
            </a:r>
          </a:p>
          <a:p>
            <a:pPr marL="742950" indent="-742950" algn="l" fontAlgn="auto">
              <a:spcAft>
                <a:spcPts val="0"/>
              </a:spcAft>
              <a:buAutoNum type="arabicPeriod"/>
            </a:pPr>
            <a:endParaRPr lang="en-US" sz="4000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47659551"/>
              </p:ext>
            </p:extLst>
          </p:nvPr>
        </p:nvGraphicFramePr>
        <p:xfrm>
          <a:off x="5544000" y="0"/>
          <a:ext cx="3600000" cy="9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323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2"/>
          <p:cNvSpPr txBox="1">
            <a:spLocks/>
          </p:cNvSpPr>
          <p:nvPr/>
        </p:nvSpPr>
        <p:spPr>
          <a:xfrm>
            <a:off x="628650" y="365127"/>
            <a:ext cx="5743550" cy="75961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/>
              <a:t>1. Image preparation</a:t>
            </a:r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583656169"/>
              </p:ext>
            </p:extLst>
          </p:nvPr>
        </p:nvGraphicFramePr>
        <p:xfrm>
          <a:off x="5544000" y="0"/>
          <a:ext cx="3600000" cy="9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701" y="2446699"/>
            <a:ext cx="3600000" cy="239625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458" y="1844824"/>
            <a:ext cx="1637654" cy="163765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3" name="Flecha derecha 2"/>
          <p:cNvSpPr/>
          <p:nvPr/>
        </p:nvSpPr>
        <p:spPr>
          <a:xfrm>
            <a:off x="3347864" y="2492896"/>
            <a:ext cx="432048" cy="288032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ítulo 2"/>
          <p:cNvSpPr txBox="1">
            <a:spLocks/>
          </p:cNvSpPr>
          <p:nvPr/>
        </p:nvSpPr>
        <p:spPr>
          <a:xfrm>
            <a:off x="658723" y="1381894"/>
            <a:ext cx="864096" cy="43204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2400" dirty="0"/>
              <a:t>Tokyo </a:t>
            </a:r>
          </a:p>
        </p:txBody>
      </p:sp>
      <p:sp>
        <p:nvSpPr>
          <p:cNvPr id="10" name="Título 2"/>
          <p:cNvSpPr txBox="1">
            <a:spLocks/>
          </p:cNvSpPr>
          <p:nvPr/>
        </p:nvSpPr>
        <p:spPr>
          <a:xfrm>
            <a:off x="3878659" y="1363934"/>
            <a:ext cx="1341413" cy="432048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dirty="0"/>
              <a:t>Simply Tokyo </a:t>
            </a:r>
          </a:p>
        </p:txBody>
      </p:sp>
      <p:sp>
        <p:nvSpPr>
          <p:cNvPr id="11" name="Título 2"/>
          <p:cNvSpPr txBox="1">
            <a:spLocks/>
          </p:cNvSpPr>
          <p:nvPr/>
        </p:nvSpPr>
        <p:spPr>
          <a:xfrm>
            <a:off x="5868144" y="3933056"/>
            <a:ext cx="3096344" cy="1511768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3200" dirty="0"/>
              <a:t>Why?</a:t>
            </a:r>
          </a:p>
          <a:p>
            <a:pPr marL="457200" indent="-457200" algn="l" fontAlgn="auto">
              <a:spcAft>
                <a:spcPts val="0"/>
              </a:spcAft>
              <a:buFont typeface="Arial" charset="0"/>
              <a:buChar char="•"/>
            </a:pPr>
            <a:r>
              <a:rPr lang="en-US" sz="3200" dirty="0"/>
              <a:t># qubits &lt;32</a:t>
            </a:r>
          </a:p>
          <a:p>
            <a:pPr marL="457200" indent="-457200" algn="l" fontAlgn="auto">
              <a:spcAft>
                <a:spcPts val="0"/>
              </a:spcAft>
              <a:buFont typeface="Arial" charset="0"/>
              <a:buChar char="•"/>
            </a:pPr>
            <a:r>
              <a:rPr lang="en-US" sz="3200" dirty="0"/>
              <a:t># gates (depth)</a:t>
            </a:r>
          </a:p>
        </p:txBody>
      </p:sp>
      <p:sp>
        <p:nvSpPr>
          <p:cNvPr id="12" name="Título 2"/>
          <p:cNvSpPr txBox="1">
            <a:spLocks/>
          </p:cNvSpPr>
          <p:nvPr/>
        </p:nvSpPr>
        <p:spPr>
          <a:xfrm>
            <a:off x="5868144" y="1844824"/>
            <a:ext cx="3096344" cy="2088232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3200" dirty="0"/>
              <a:t>What?</a:t>
            </a:r>
          </a:p>
          <a:p>
            <a:pPr marL="457200" indent="-457200" algn="l" fontAlgn="auto">
              <a:spcAft>
                <a:spcPts val="0"/>
              </a:spcAft>
              <a:buFont typeface="Arial" charset="0"/>
              <a:buChar char="•"/>
            </a:pPr>
            <a:r>
              <a:rPr lang="en-US" sz="2800" dirty="0"/>
              <a:t>Grey scale</a:t>
            </a:r>
          </a:p>
          <a:p>
            <a:pPr marL="457200" indent="-457200" algn="l" fontAlgn="auto">
              <a:spcAft>
                <a:spcPts val="0"/>
              </a:spcAft>
              <a:buFont typeface="Arial" charset="0"/>
              <a:buChar char="•"/>
            </a:pPr>
            <a:r>
              <a:rPr lang="en-US" sz="2800" dirty="0"/>
              <a:t>32x32 pixels</a:t>
            </a:r>
          </a:p>
          <a:p>
            <a:pPr marL="457200" indent="-457200" algn="l" fontAlgn="auto">
              <a:spcAft>
                <a:spcPts val="0"/>
              </a:spcAft>
              <a:buFont typeface="Arial" charset="0"/>
              <a:buChar char="•"/>
            </a:pPr>
            <a:r>
              <a:rPr lang="en-US" sz="2800" dirty="0"/>
              <a:t>10+1 qubits</a:t>
            </a:r>
          </a:p>
          <a:p>
            <a:pPr marL="914400" lvl="1" indent="-457200" fontAlgn="auto">
              <a:spcAft>
                <a:spcPts val="0"/>
              </a:spcAft>
              <a:buFont typeface="Arial" charset="0"/>
              <a:buChar char="•"/>
            </a:pPr>
            <a:r>
              <a:rPr lang="en-US" sz="100" dirty="0"/>
              <a:t>(10+ 1qbits)</a:t>
            </a:r>
          </a:p>
        </p:txBody>
      </p:sp>
    </p:spTree>
    <p:extLst>
      <p:ext uri="{BB962C8B-B14F-4D97-AF65-F5344CB8AC3E}">
        <p14:creationId xmlns:p14="http://schemas.microsoft.com/office/powerpoint/2010/main" val="175161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2"/>
          <p:cNvSpPr txBox="1">
            <a:spLocks/>
          </p:cNvSpPr>
          <p:nvPr/>
        </p:nvSpPr>
        <p:spPr>
          <a:xfrm>
            <a:off x="628650" y="365126"/>
            <a:ext cx="8767886" cy="2199777"/>
          </a:xfrm>
          <a:prstGeom prst="rect">
            <a:avLst/>
          </a:prstGeom>
        </p:spPr>
        <p:txBody>
          <a:bodyPr wrap="none" anchor="t">
            <a:normAutofit fontScale="975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00" dirty="0"/>
              <a:t>2. Quantum encoding FRQI</a:t>
            </a:r>
          </a:p>
          <a:p>
            <a:pPr algn="l" fontAlgn="auto">
              <a:spcAft>
                <a:spcPts val="0"/>
              </a:spcAft>
            </a:pPr>
            <a:r>
              <a:rPr lang="en-US" sz="4000" dirty="0"/>
              <a:t>(Flexible Representation of Quantum Images) </a:t>
            </a:r>
          </a:p>
          <a:p>
            <a:pPr algn="l" fontAlgn="auto">
              <a:spcAft>
                <a:spcPts val="0"/>
              </a:spcAft>
            </a:pPr>
            <a:r>
              <a:rPr lang="en-US" sz="4000" dirty="0"/>
              <a:t> </a:t>
            </a: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561818995"/>
              </p:ext>
            </p:extLst>
          </p:nvPr>
        </p:nvGraphicFramePr>
        <p:xfrm>
          <a:off x="5544000" y="0"/>
          <a:ext cx="3600000" cy="9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ítulo 2"/>
          <p:cNvSpPr txBox="1">
            <a:spLocks/>
          </p:cNvSpPr>
          <p:nvPr/>
        </p:nvSpPr>
        <p:spPr>
          <a:xfrm>
            <a:off x="884188" y="4221088"/>
            <a:ext cx="4155848" cy="1324265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endParaRPr lang="en-US" sz="32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5545353"/>
            <a:ext cx="720000" cy="72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 2"/>
              <p:cNvSpPr/>
              <p:nvPr/>
            </p:nvSpPr>
            <p:spPr>
              <a:xfrm>
                <a:off x="628650" y="1533736"/>
                <a:ext cx="7975798" cy="18232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s-ES_tradnl" dirty="0">
                    <a:latin typeface="Calibri" charset="0"/>
                    <a:ea typeface="Times New Roman" charset="0"/>
                    <a:cs typeface="Times New Roman" charset="0"/>
                  </a:rPr>
                  <a:t> </a:t>
                </a:r>
                <a:endParaRPr lang="es-ES_tradnl" dirty="0">
                  <a:effectLst/>
                  <a:latin typeface="Calibri" charset="0"/>
                  <a:ea typeface="Calibri" charset="0"/>
                  <a:cs typeface="Times New Roman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3200" i="1">
                              <a:effectLst/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s-ES_tradnl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𝐹</m:t>
                          </m:r>
                        </m:e>
                        <m:sub>
                          <m:r>
                            <a:rPr lang="es-ES_tradnl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𝑖𝑗</m:t>
                          </m:r>
                        </m:sub>
                      </m:sSub>
                      <m:r>
                        <a:rPr lang="es-ES_tradnl" sz="3200" i="1">
                          <a:effectLst/>
                          <a:latin typeface="Cambria Math" charset="0"/>
                          <a:ea typeface="Calibri" charset="0"/>
                          <a:cs typeface="Times New Roman" charset="0"/>
                        </a:rPr>
                        <m:t>→</m:t>
                      </m:r>
                      <m:f>
                        <m:fPr>
                          <m:ctrlPr>
                            <a:rPr lang="es-ES_tradnl" sz="3200" i="1" smtClean="0">
                              <a:effectLst/>
                              <a:latin typeface="Cambria Math" panose="02040503050406030204" pitchFamily="18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cs typeface="Times New Roman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cs typeface="Times New Roman" charset="0"/>
                            </a:rPr>
                            <m:t>2</m:t>
                          </m:r>
                          <m:r>
                            <a:rPr lang="en-US" sz="3200" b="0" i="1" baseline="30000" smtClean="0">
                              <a:effectLst/>
                              <a:latin typeface="Cambria Math" panose="02040503050406030204" pitchFamily="18" charset="0"/>
                              <a:cs typeface="Times New Roman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s-ES_tradnl" sz="3200" i="1">
                              <a:effectLst/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</m:ctrlPr>
                        </m:naryPr>
                        <m:sub>
                          <m:r>
                            <a:rPr lang="es-ES_tradnl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𝑘</m:t>
                          </m:r>
                          <m:r>
                            <a:rPr lang="es-ES_tradnl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es-ES_tradnl" sz="3200" i="1">
                                  <a:effectLst/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es-ES_tradnl" sz="3200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effectLst/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  <m:t>2</m:t>
                              </m:r>
                              <m:r>
                                <a:rPr lang="es-ES_tradnl" sz="3200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s-ES_tradnl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−1</m:t>
                          </m:r>
                        </m:sup>
                        <m:e>
                          <m: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effectLst/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  <m:t>cos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  <m:t>𝜃</m:t>
                          </m:r>
                          <m:r>
                            <a:rPr lang="en-US" sz="3200" b="0" i="1" baseline="-25000" smtClean="0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  <m:t>⁡|0&gt; +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effectLst/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effectLst/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  <m:t>sin</m:t>
                              </m:r>
                              <m:r>
                                <a:rPr lang="en-US" sz="3200" b="0" i="1" smtClean="0">
                                  <a:effectLst/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  <m:t>𝜃</m:t>
                              </m:r>
                              <m:r>
                                <a:rPr lang="en-US" sz="3200" b="0" i="1" baseline="-25000" smtClean="0">
                                  <a:effectLst/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  <m:t>𝑘</m:t>
                              </m:r>
                            </m:fName>
                            <m:e>
                              <m:r>
                                <a:rPr lang="en-US" sz="3200" b="0" i="1" smtClean="0">
                                  <a:effectLst/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  <m:t>|1&gt;</m:t>
                              </m:r>
                            </m:e>
                          </m:func>
                          <m: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ea typeface="Calibri" charset="0"/>
                              <a:cs typeface="Times New Roman" charset="0"/>
                            </a:rPr>
                            <m:t>)</m:t>
                          </m:r>
                          <m:d>
                            <m:dPr>
                              <m:begChr m:val="["/>
                              <m:endChr m:val=""/>
                              <m:ctrlPr>
                                <a:rPr lang="es-ES_tradnl" sz="3200" i="1">
                                  <a:effectLst/>
                                  <a:latin typeface="Cambria Math" panose="02040503050406030204" pitchFamily="18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s-ES_tradnl" sz="3200" i="1">
                                      <a:effectLst/>
                                      <a:latin typeface="Cambria Math" panose="02040503050406030204" pitchFamily="18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_tradnl" sz="32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s-ES_tradnl" sz="3200" dirty="0">
                  <a:effectLst/>
                  <a:latin typeface="Calibri" charset="0"/>
                  <a:ea typeface="Calibri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33736"/>
                <a:ext cx="7975798" cy="1823256"/>
              </a:xfrm>
              <a:prstGeom prst="rect">
                <a:avLst/>
              </a:prstGeom>
              <a:blipFill>
                <a:blip r:embed="rId8"/>
                <a:stretch>
                  <a:fillRect t="-65517" r="-3657" b="-13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Agrupar 13"/>
          <p:cNvGrpSpPr/>
          <p:nvPr/>
        </p:nvGrpSpPr>
        <p:grpSpPr>
          <a:xfrm>
            <a:off x="755576" y="3501008"/>
            <a:ext cx="5318284" cy="3111400"/>
            <a:chOff x="869556" y="3009348"/>
            <a:chExt cx="5318284" cy="3111400"/>
          </a:xfrm>
        </p:grpSpPr>
        <p:sp>
          <p:nvSpPr>
            <p:cNvPr id="13" name="Título 2"/>
            <p:cNvSpPr txBox="1">
              <a:spLocks/>
            </p:cNvSpPr>
            <p:nvPr/>
          </p:nvSpPr>
          <p:spPr>
            <a:xfrm>
              <a:off x="869556" y="3009348"/>
              <a:ext cx="5318284" cy="3111400"/>
            </a:xfrm>
            <a:prstGeom prst="rect">
              <a:avLst/>
            </a:prstGeom>
          </p:spPr>
          <p:txBody>
            <a:bodyPr wrap="none" anchor="t">
              <a:noAutofit/>
            </a:bodyPr>
            <a:lstStyle>
              <a:lvl1pPr algn="r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7200" b="0" kern="1200" spc="-225">
                  <a:gradFill flip="none" rotWithShape="1">
                    <a:gsLst>
                      <a:gs pos="32000">
                        <a:schemeClr val="tx1">
                          <a:lumMod val="89000"/>
                        </a:schemeClr>
                      </a:gs>
                      <a:gs pos="1000">
                        <a:schemeClr val="bg1">
                          <a:lumMod val="41000"/>
                          <a:lumOff val="59000"/>
                        </a:schemeClr>
                      </a:gs>
                      <a:gs pos="100000">
                        <a:schemeClr val="tx2">
                          <a:lumMod val="0"/>
                          <a:lumOff val="100000"/>
                        </a:schemeClr>
                      </a:gs>
                    </a:gsLst>
                    <a:lin ang="8100000" scaled="1"/>
                    <a:tileRect/>
                  </a:gradFill>
                  <a:effectLst>
                    <a:outerShdw blurRad="469900" dist="342900" dir="5400000" sy="-20000" rotWithShape="0">
                      <a:prstClr val="black">
                        <a:alpha val="66000"/>
                      </a:prst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 fontAlgn="auto">
                <a:spcAft>
                  <a:spcPts val="0"/>
                </a:spcAft>
              </a:pPr>
              <a:r>
                <a:rPr lang="en-US" sz="3200" dirty="0"/>
                <a:t>What?</a:t>
              </a:r>
            </a:p>
            <a:p>
              <a:pPr marL="457200" indent="-457200" algn="l" fontAlgn="auto">
                <a:spcAft>
                  <a:spcPts val="0"/>
                </a:spcAft>
                <a:buFont typeface="Arial" charset="0"/>
                <a:buChar char="•"/>
              </a:pPr>
              <a:r>
                <a:rPr lang="en-US" sz="3200" dirty="0"/>
                <a:t>Classical bit / pixels              </a:t>
              </a:r>
              <a:r>
                <a:rPr lang="en-US" sz="3200" dirty="0" err="1"/>
                <a:t>qubits</a:t>
              </a:r>
              <a:endParaRPr lang="en-US" sz="3200" dirty="0"/>
            </a:p>
            <a:p>
              <a:pPr algn="l" fontAlgn="auto">
                <a:spcAft>
                  <a:spcPts val="0"/>
                </a:spcAft>
              </a:pPr>
              <a:r>
                <a:rPr lang="en-US" sz="3200" dirty="0"/>
                <a:t>Why?</a:t>
              </a:r>
            </a:p>
            <a:p>
              <a:pPr marL="457200" indent="-457200" algn="l" fontAlgn="auto">
                <a:spcAft>
                  <a:spcPts val="0"/>
                </a:spcAft>
                <a:buFont typeface="Arial" charset="0"/>
                <a:buChar char="•"/>
              </a:pPr>
              <a:r>
                <a:rPr lang="en-US" sz="3200" dirty="0"/>
                <a:t>Advantage m pixels            N = log</a:t>
              </a:r>
              <a:r>
                <a:rPr lang="en-US" sz="3200" baseline="-25000" dirty="0"/>
                <a:t>2</a:t>
              </a:r>
              <a:r>
                <a:rPr lang="en-US" sz="3200" dirty="0"/>
                <a:t> (m) qubits</a:t>
              </a:r>
            </a:p>
            <a:p>
              <a:pPr algn="l" fontAlgn="auto">
                <a:spcAft>
                  <a:spcPts val="0"/>
                </a:spcAft>
              </a:pPr>
              <a:r>
                <a:rPr lang="en-US" sz="3200" dirty="0"/>
                <a:t>But</a:t>
              </a:r>
            </a:p>
            <a:p>
              <a:pPr marL="457200" indent="-457200" algn="l" fontAlgn="auto">
                <a:spcAft>
                  <a:spcPts val="0"/>
                </a:spcAft>
                <a:buFont typeface="Arial" charset="0"/>
                <a:buChar char="•"/>
              </a:pPr>
              <a:r>
                <a:rPr lang="en-US" sz="3200" dirty="0"/>
                <a:t>Data loading:  m gates </a:t>
              </a:r>
              <a:r>
                <a:rPr lang="en-US" sz="3200" i="1" dirty="0">
                  <a:effectLst/>
                </a:rPr>
                <a:t>        </a:t>
              </a:r>
              <a:r>
                <a:rPr lang="en-US" sz="3200" dirty="0"/>
                <a:t>m pixels</a:t>
              </a:r>
            </a:p>
            <a:p>
              <a:pPr marL="457200" indent="-457200" algn="l" fontAlgn="auto">
                <a:spcAft>
                  <a:spcPts val="0"/>
                </a:spcAft>
                <a:buFont typeface="Arial" charset="0"/>
                <a:buChar char="•"/>
              </a:pPr>
              <a:endParaRPr lang="en-US" sz="3200" dirty="0"/>
            </a:p>
            <a:p>
              <a:pPr marL="457200" indent="-457200" algn="l" fontAlgn="auto">
                <a:spcAft>
                  <a:spcPts val="0"/>
                </a:spcAft>
                <a:buFont typeface="Arial" charset="0"/>
                <a:buChar char="•"/>
              </a:pPr>
              <a:endParaRPr lang="en-US" sz="3200" dirty="0"/>
            </a:p>
          </p:txBody>
        </p:sp>
        <p:sp>
          <p:nvSpPr>
            <p:cNvPr id="6" name="Flecha derecha 5"/>
            <p:cNvSpPr/>
            <p:nvPr/>
          </p:nvSpPr>
          <p:spPr>
            <a:xfrm>
              <a:off x="4216710" y="3509874"/>
              <a:ext cx="432048" cy="288032"/>
            </a:xfrm>
            <a:prstGeom prst="rightArrow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4326137" y="5376094"/>
                <a:ext cx="629816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s-ES_tradnl" dirty="0">
                    <a:latin typeface="Calibri" charset="0"/>
                    <a:ea typeface="Times New Roman" charset="0"/>
                    <a:cs typeface="Times New Roman" charset="0"/>
                  </a:rPr>
                  <a:t> </a:t>
                </a:r>
                <a:endParaRPr lang="es-ES_tradnl" dirty="0">
                  <a:effectLst/>
                  <a:latin typeface="Calibri" charset="0"/>
                  <a:ea typeface="Calibri" charset="0"/>
                  <a:cs typeface="Times New Roman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200" i="1"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~</m:t>
                      </m:r>
                    </m:oMath>
                  </m:oMathPara>
                </a14:m>
                <a:endParaRPr lang="es-ES_tradnl" sz="3200" dirty="0">
                  <a:effectLst/>
                  <a:latin typeface="Calibri" charset="0"/>
                  <a:ea typeface="Calibri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37" y="5376094"/>
                <a:ext cx="629816" cy="86177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n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358" y="4696708"/>
            <a:ext cx="720000" cy="720000"/>
          </a:xfrm>
          <a:prstGeom prst="rect">
            <a:avLst/>
          </a:prstGeom>
        </p:spPr>
      </p:pic>
      <p:sp>
        <p:nvSpPr>
          <p:cNvPr id="12" name="Flecha derecha 11"/>
          <p:cNvSpPr/>
          <p:nvPr/>
        </p:nvSpPr>
        <p:spPr>
          <a:xfrm>
            <a:off x="4202115" y="4982081"/>
            <a:ext cx="432048" cy="288032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32368"/>
      </p:ext>
    </p:extLst>
  </p:cSld>
  <p:clrMapOvr>
    <a:masterClrMapping/>
  </p:clrMapOvr>
</p:sld>
</file>

<file path=ppt/theme/theme1.xml><?xml version="1.0" encoding="utf-8"?>
<a:theme xmlns:a="http://schemas.openxmlformats.org/drawingml/2006/main" name="Maestra">
  <a:themeElements>
    <a:clrScheme name="Personalizar 1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11243</TotalTime>
  <Words>931</Words>
  <Application>Microsoft Macintosh PowerPoint</Application>
  <PresentationFormat>On-screen Show (4:3)</PresentationFormat>
  <Paragraphs>192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Montserrat</vt:lpstr>
      <vt:lpstr>Montserrat Light</vt:lpstr>
      <vt:lpstr>Maestra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jaime</dc:creator>
  <cp:lastModifiedBy>CO Hannah</cp:lastModifiedBy>
  <cp:revision>932</cp:revision>
  <dcterms:created xsi:type="dcterms:W3CDTF">2010-04-21T13:04:23Z</dcterms:created>
  <dcterms:modified xsi:type="dcterms:W3CDTF">2023-07-03T10:39:23Z</dcterms:modified>
</cp:coreProperties>
</file>